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3" d="100"/>
          <a:sy n="103" d="100"/>
        </p:scale>
        <p:origin x="-80" y="-8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47EEC9-FDF4-C546-9923-9055D7F5B991}" type="doc">
      <dgm:prSet loTypeId="urn:microsoft.com/office/officeart/2005/8/layout/chevron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E656C8-7FE8-0D4F-AEDA-9B2FF771F5ED}">
      <dgm:prSet phldrT="[Text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GB" b="1" dirty="0" smtClean="0">
              <a:solidFill>
                <a:schemeClr val="accent6">
                  <a:lumMod val="50000"/>
                </a:schemeClr>
              </a:solidFill>
            </a:rPr>
            <a:t>National level-introducing the policy</a:t>
          </a:r>
          <a:endParaRPr lang="en-GB" b="1" dirty="0">
            <a:solidFill>
              <a:schemeClr val="accent6">
                <a:lumMod val="50000"/>
              </a:schemeClr>
            </a:solidFill>
          </a:endParaRPr>
        </a:p>
      </dgm:t>
    </dgm:pt>
    <dgm:pt modelId="{2E0FCAA6-364B-604C-B218-CBB974947A3F}" type="parTrans" cxnId="{E6F71FAF-7610-0E47-B752-994CB2394184}">
      <dgm:prSet/>
      <dgm:spPr/>
      <dgm:t>
        <a:bodyPr/>
        <a:lstStyle/>
        <a:p>
          <a:endParaRPr lang="en-GB"/>
        </a:p>
      </dgm:t>
    </dgm:pt>
    <dgm:pt modelId="{FCF4EAE7-A1EC-4B4F-892E-3DB5EB68A29B}" type="sibTrans" cxnId="{E6F71FAF-7610-0E47-B752-994CB2394184}">
      <dgm:prSet/>
      <dgm:spPr/>
      <dgm:t>
        <a:bodyPr/>
        <a:lstStyle/>
        <a:p>
          <a:endParaRPr lang="en-GB"/>
        </a:p>
      </dgm:t>
    </dgm:pt>
    <dgm:pt modelId="{7E28F7CD-CEA4-994C-BDBF-457DB884D56D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en-GB" dirty="0" smtClean="0"/>
            <a:t>Awareness raising on the Policy</a:t>
          </a:r>
          <a:endParaRPr lang="en-GB" dirty="0"/>
        </a:p>
      </dgm:t>
    </dgm:pt>
    <dgm:pt modelId="{E97520F5-2FE1-EE45-8CFC-CE6E57C372FB}" type="parTrans" cxnId="{CEF2F0DA-477A-2E49-ACC2-7E4882D4A33C}">
      <dgm:prSet/>
      <dgm:spPr/>
      <dgm:t>
        <a:bodyPr/>
        <a:lstStyle/>
        <a:p>
          <a:endParaRPr lang="en-GB"/>
        </a:p>
      </dgm:t>
    </dgm:pt>
    <dgm:pt modelId="{07967C7D-438E-B44E-885F-F4368AD5F400}" type="sibTrans" cxnId="{CEF2F0DA-477A-2E49-ACC2-7E4882D4A33C}">
      <dgm:prSet/>
      <dgm:spPr/>
      <dgm:t>
        <a:bodyPr/>
        <a:lstStyle/>
        <a:p>
          <a:endParaRPr lang="en-GB"/>
        </a:p>
      </dgm:t>
    </dgm:pt>
    <dgm:pt modelId="{42DDF29C-E6B0-034A-AEB2-A2EBA9558C7E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en-GB" dirty="0" smtClean="0"/>
            <a:t>Developing materials for further dissemination of the Policy</a:t>
          </a:r>
          <a:endParaRPr lang="en-GB" dirty="0"/>
        </a:p>
      </dgm:t>
    </dgm:pt>
    <dgm:pt modelId="{1CD81C8E-487F-FA42-9EF5-E9B7784188EB}" type="parTrans" cxnId="{5ADE0150-64DB-CA4C-A29A-765E042D4709}">
      <dgm:prSet/>
      <dgm:spPr/>
      <dgm:t>
        <a:bodyPr/>
        <a:lstStyle/>
        <a:p>
          <a:endParaRPr lang="en-GB"/>
        </a:p>
      </dgm:t>
    </dgm:pt>
    <dgm:pt modelId="{CFFC7E39-7173-744B-A6F1-C4BEB5850FFB}" type="sibTrans" cxnId="{5ADE0150-64DB-CA4C-A29A-765E042D4709}">
      <dgm:prSet/>
      <dgm:spPr/>
      <dgm:t>
        <a:bodyPr/>
        <a:lstStyle/>
        <a:p>
          <a:endParaRPr lang="en-GB"/>
        </a:p>
      </dgm:t>
    </dgm:pt>
    <dgm:pt modelId="{5D6FAB92-7C30-6141-AB5C-DC86834D2E2C}">
      <dgm:prSet phldrT="[Text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GB" b="1" dirty="0" smtClean="0">
              <a:solidFill>
                <a:schemeClr val="accent6">
                  <a:lumMod val="50000"/>
                </a:schemeClr>
              </a:solidFill>
            </a:rPr>
            <a:t>Provincial pilots</a:t>
          </a:r>
          <a:endParaRPr lang="en-GB" b="1" dirty="0">
            <a:solidFill>
              <a:schemeClr val="accent6">
                <a:lumMod val="50000"/>
              </a:schemeClr>
            </a:solidFill>
          </a:endParaRPr>
        </a:p>
      </dgm:t>
    </dgm:pt>
    <dgm:pt modelId="{EF5351BD-B780-654B-BCEB-9A58C88FB4A7}" type="parTrans" cxnId="{9A495279-03F3-D245-979B-CCB3B67D1F10}">
      <dgm:prSet/>
      <dgm:spPr/>
      <dgm:t>
        <a:bodyPr/>
        <a:lstStyle/>
        <a:p>
          <a:endParaRPr lang="en-GB"/>
        </a:p>
      </dgm:t>
    </dgm:pt>
    <dgm:pt modelId="{A258DBFE-F1E3-514E-B483-F3331DEF8723}" type="sibTrans" cxnId="{9A495279-03F3-D245-979B-CCB3B67D1F10}">
      <dgm:prSet/>
      <dgm:spPr/>
      <dgm:t>
        <a:bodyPr/>
        <a:lstStyle/>
        <a:p>
          <a:endParaRPr lang="en-GB"/>
        </a:p>
      </dgm:t>
    </dgm:pt>
    <dgm:pt modelId="{EC580445-585C-CA4F-852A-28739C80F1C0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en-GB" dirty="0" smtClean="0"/>
            <a:t>Development of provincial action plans in “pilot provinces”</a:t>
          </a:r>
          <a:endParaRPr lang="en-GB" dirty="0"/>
        </a:p>
      </dgm:t>
    </dgm:pt>
    <dgm:pt modelId="{1ACDACBC-A51B-034A-A867-072A6EAD3372}" type="parTrans" cxnId="{698A06B6-0129-9749-BE68-D99733E068FD}">
      <dgm:prSet/>
      <dgm:spPr/>
      <dgm:t>
        <a:bodyPr/>
        <a:lstStyle/>
        <a:p>
          <a:endParaRPr lang="en-GB"/>
        </a:p>
      </dgm:t>
    </dgm:pt>
    <dgm:pt modelId="{40FB2676-5A3A-2343-A338-056B4D0194E4}" type="sibTrans" cxnId="{698A06B6-0129-9749-BE68-D99733E068FD}">
      <dgm:prSet/>
      <dgm:spPr/>
      <dgm:t>
        <a:bodyPr/>
        <a:lstStyle/>
        <a:p>
          <a:endParaRPr lang="en-GB"/>
        </a:p>
      </dgm:t>
    </dgm:pt>
    <dgm:pt modelId="{E29C5524-FB9F-F445-B4A3-DC899261BB70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en-GB" dirty="0" smtClean="0"/>
            <a:t>Establishment of Provincial IDP Policy Implementation Committee</a:t>
          </a:r>
          <a:endParaRPr lang="en-GB" dirty="0"/>
        </a:p>
      </dgm:t>
    </dgm:pt>
    <dgm:pt modelId="{B8E02689-8431-3A47-B75C-E272678AC553}" type="parTrans" cxnId="{9C4B4C5D-2733-A84A-9E5E-34436739668C}">
      <dgm:prSet/>
      <dgm:spPr/>
      <dgm:t>
        <a:bodyPr/>
        <a:lstStyle/>
        <a:p>
          <a:endParaRPr lang="en-GB"/>
        </a:p>
      </dgm:t>
    </dgm:pt>
    <dgm:pt modelId="{9548A4A3-6297-D84F-87B2-E80BEDCE0361}" type="sibTrans" cxnId="{9C4B4C5D-2733-A84A-9E5E-34436739668C}">
      <dgm:prSet/>
      <dgm:spPr/>
      <dgm:t>
        <a:bodyPr/>
        <a:lstStyle/>
        <a:p>
          <a:endParaRPr lang="en-GB"/>
        </a:p>
      </dgm:t>
    </dgm:pt>
    <dgm:pt modelId="{F8199AB0-B6EB-F247-8492-1992C033AF5E}">
      <dgm:prSet phldrT="[Text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GB" b="1" dirty="0" smtClean="0">
              <a:solidFill>
                <a:schemeClr val="accent6">
                  <a:lumMod val="50000"/>
                </a:schemeClr>
              </a:solidFill>
            </a:rPr>
            <a:t>National level post the pilots</a:t>
          </a:r>
          <a:endParaRPr lang="en-GB" b="1" dirty="0">
            <a:solidFill>
              <a:schemeClr val="accent6">
                <a:lumMod val="50000"/>
              </a:schemeClr>
            </a:solidFill>
          </a:endParaRPr>
        </a:p>
      </dgm:t>
    </dgm:pt>
    <dgm:pt modelId="{0E5A56D8-99E0-884C-B895-8ADC4E7BCCF5}" type="parTrans" cxnId="{D5979369-3677-684A-8CC3-0CEE445E75D4}">
      <dgm:prSet/>
      <dgm:spPr/>
      <dgm:t>
        <a:bodyPr/>
        <a:lstStyle/>
        <a:p>
          <a:endParaRPr lang="en-GB"/>
        </a:p>
      </dgm:t>
    </dgm:pt>
    <dgm:pt modelId="{DB7C3701-2644-364A-ADFF-827A0ACD6922}" type="sibTrans" cxnId="{D5979369-3677-684A-8CC3-0CEE445E75D4}">
      <dgm:prSet/>
      <dgm:spPr/>
      <dgm:t>
        <a:bodyPr/>
        <a:lstStyle/>
        <a:p>
          <a:endParaRPr lang="en-GB"/>
        </a:p>
      </dgm:t>
    </dgm:pt>
    <dgm:pt modelId="{DF2B4099-97AC-DC4B-92E3-7C67433F54EB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en-GB" dirty="0" smtClean="0"/>
            <a:t>National level workshop to be convened for lessons learnt and identification of the next set of provinces for roll out of the Policy</a:t>
          </a:r>
          <a:endParaRPr lang="en-GB" dirty="0"/>
        </a:p>
      </dgm:t>
    </dgm:pt>
    <dgm:pt modelId="{F0AB271F-F5AE-6749-B487-34BBA4C451FE}" type="parTrans" cxnId="{9E3C9A08-D3EC-244A-80DB-225837EC8E39}">
      <dgm:prSet/>
      <dgm:spPr/>
      <dgm:t>
        <a:bodyPr/>
        <a:lstStyle/>
        <a:p>
          <a:endParaRPr lang="en-GB"/>
        </a:p>
      </dgm:t>
    </dgm:pt>
    <dgm:pt modelId="{24D4D5B9-8FED-C34E-80EE-39BC02CEFA78}" type="sibTrans" cxnId="{9E3C9A08-D3EC-244A-80DB-225837EC8E39}">
      <dgm:prSet/>
      <dgm:spPr/>
      <dgm:t>
        <a:bodyPr/>
        <a:lstStyle/>
        <a:p>
          <a:endParaRPr lang="en-GB"/>
        </a:p>
      </dgm:t>
    </dgm:pt>
    <dgm:pt modelId="{DF3B6157-6D64-9E4F-967C-35DABCAB5ED2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en-GB" dirty="0" smtClean="0"/>
            <a:t>Identifying key actors specified in the policy and engaging with them</a:t>
          </a:r>
          <a:endParaRPr lang="en-GB" dirty="0"/>
        </a:p>
      </dgm:t>
    </dgm:pt>
    <dgm:pt modelId="{0A525FAA-1FD0-FC4D-8ABF-A4E4E615A3DA}" type="parTrans" cxnId="{CB30EFFC-0144-9947-925E-8DB56799F483}">
      <dgm:prSet/>
      <dgm:spPr/>
      <dgm:t>
        <a:bodyPr/>
        <a:lstStyle/>
        <a:p>
          <a:endParaRPr lang="en-GB"/>
        </a:p>
      </dgm:t>
    </dgm:pt>
    <dgm:pt modelId="{496AE452-E4E1-4542-81A2-624BE0B643B5}" type="sibTrans" cxnId="{CB30EFFC-0144-9947-925E-8DB56799F483}">
      <dgm:prSet/>
      <dgm:spPr/>
      <dgm:t>
        <a:bodyPr/>
        <a:lstStyle/>
        <a:p>
          <a:endParaRPr lang="en-GB"/>
        </a:p>
      </dgm:t>
    </dgm:pt>
    <dgm:pt modelId="{92454B62-AA84-1743-A542-404B02569D0D}">
      <dgm:prSet phldrT="[Text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GB" b="1" dirty="0" smtClean="0">
              <a:solidFill>
                <a:schemeClr val="accent6">
                  <a:lumMod val="50000"/>
                </a:schemeClr>
              </a:solidFill>
            </a:rPr>
            <a:t>National and Provincial level</a:t>
          </a:r>
          <a:endParaRPr lang="en-GB" b="1" dirty="0">
            <a:solidFill>
              <a:schemeClr val="accent6">
                <a:lumMod val="50000"/>
              </a:schemeClr>
            </a:solidFill>
          </a:endParaRPr>
        </a:p>
      </dgm:t>
    </dgm:pt>
    <dgm:pt modelId="{C8325FD1-03D0-E44B-91B4-FB3F5B9223F1}" type="parTrans" cxnId="{1B6046BF-4CF1-824F-A88B-B12637D71696}">
      <dgm:prSet/>
      <dgm:spPr/>
      <dgm:t>
        <a:bodyPr/>
        <a:lstStyle/>
        <a:p>
          <a:endParaRPr lang="en-GB"/>
        </a:p>
      </dgm:t>
    </dgm:pt>
    <dgm:pt modelId="{82567BDF-379A-834B-95B7-451CD9E9614A}" type="sibTrans" cxnId="{1B6046BF-4CF1-824F-A88B-B12637D71696}">
      <dgm:prSet/>
      <dgm:spPr/>
      <dgm:t>
        <a:bodyPr/>
        <a:lstStyle/>
        <a:p>
          <a:endParaRPr lang="en-GB"/>
        </a:p>
      </dgm:t>
    </dgm:pt>
    <dgm:pt modelId="{A4211210-BFE5-2C41-BBA6-4A09A6CDECF8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en-GB" dirty="0" smtClean="0"/>
            <a:t>Introducing the three pilot provincial action plans for funding</a:t>
          </a:r>
          <a:endParaRPr lang="en-GB" dirty="0"/>
        </a:p>
      </dgm:t>
    </dgm:pt>
    <dgm:pt modelId="{DA390582-1458-764C-A368-F29FABEFEF92}" type="parTrans" cxnId="{2D6F93FC-9A91-F64B-9BA3-50A383BCEBA7}">
      <dgm:prSet/>
      <dgm:spPr/>
      <dgm:t>
        <a:bodyPr/>
        <a:lstStyle/>
        <a:p>
          <a:endParaRPr lang="en-GB"/>
        </a:p>
      </dgm:t>
    </dgm:pt>
    <dgm:pt modelId="{37AAD8C3-C8EF-3C4B-8D3A-249D0E69CCBA}" type="sibTrans" cxnId="{2D6F93FC-9A91-F64B-9BA3-50A383BCEBA7}">
      <dgm:prSet/>
      <dgm:spPr/>
      <dgm:t>
        <a:bodyPr/>
        <a:lstStyle/>
        <a:p>
          <a:endParaRPr lang="en-GB"/>
        </a:p>
      </dgm:t>
    </dgm:pt>
    <dgm:pt modelId="{905B0E6A-163A-FD4B-A0FF-192AC60814D8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en-GB" dirty="0" smtClean="0"/>
            <a:t>Incorporating the three pilot provincial plans into the provincial budgets</a:t>
          </a:r>
          <a:endParaRPr lang="en-GB" dirty="0"/>
        </a:p>
      </dgm:t>
    </dgm:pt>
    <dgm:pt modelId="{CD808A65-A8DE-0E43-B4DF-E883FB10507E}" type="parTrans" cxnId="{C42FAC87-08F6-4747-A91F-FA0BF4E1BE8C}">
      <dgm:prSet/>
      <dgm:spPr/>
      <dgm:t>
        <a:bodyPr/>
        <a:lstStyle/>
        <a:p>
          <a:endParaRPr lang="en-GB"/>
        </a:p>
      </dgm:t>
    </dgm:pt>
    <dgm:pt modelId="{1630ADB8-3583-7A47-B8B1-07C3B41EAECE}" type="sibTrans" cxnId="{C42FAC87-08F6-4747-A91F-FA0BF4E1BE8C}">
      <dgm:prSet/>
      <dgm:spPr/>
      <dgm:t>
        <a:bodyPr/>
        <a:lstStyle/>
        <a:p>
          <a:endParaRPr lang="en-GB"/>
        </a:p>
      </dgm:t>
    </dgm:pt>
    <dgm:pt modelId="{D8BB5F40-42CB-3F43-81FA-7A341F475B5C}">
      <dgm:prSet phldrT="[Text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GB" b="1" dirty="0" smtClean="0">
              <a:solidFill>
                <a:schemeClr val="accent6">
                  <a:lumMod val="50000"/>
                </a:schemeClr>
              </a:solidFill>
            </a:rPr>
            <a:t>National level</a:t>
          </a:r>
          <a:endParaRPr lang="en-GB" b="1" dirty="0">
            <a:solidFill>
              <a:schemeClr val="accent6">
                <a:lumMod val="50000"/>
              </a:schemeClr>
            </a:solidFill>
          </a:endParaRPr>
        </a:p>
      </dgm:t>
    </dgm:pt>
    <dgm:pt modelId="{6D16870F-DB12-1345-97B8-E7114B9FBDC5}" type="parTrans" cxnId="{099AB502-6EC0-8247-927B-139AEB1AB1CB}">
      <dgm:prSet/>
      <dgm:spPr/>
      <dgm:t>
        <a:bodyPr/>
        <a:lstStyle/>
        <a:p>
          <a:endParaRPr lang="en-GB"/>
        </a:p>
      </dgm:t>
    </dgm:pt>
    <dgm:pt modelId="{4A85C535-CE0B-6641-AEE1-447BF3741D0A}" type="sibTrans" cxnId="{099AB502-6EC0-8247-927B-139AEB1AB1CB}">
      <dgm:prSet/>
      <dgm:spPr/>
      <dgm:t>
        <a:bodyPr/>
        <a:lstStyle/>
        <a:p>
          <a:endParaRPr lang="en-GB"/>
        </a:p>
      </dgm:t>
    </dgm:pt>
    <dgm:pt modelId="{75191BF1-C77B-FD40-9D42-8CC4CF7FAB31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en-GB" dirty="0" smtClean="0"/>
            <a:t>Amending the Policy in line with the new government structures</a:t>
          </a:r>
          <a:endParaRPr lang="en-GB" dirty="0"/>
        </a:p>
      </dgm:t>
    </dgm:pt>
    <dgm:pt modelId="{35719B64-9F7E-3847-B3D1-46F1B74B79D6}" type="parTrans" cxnId="{5880E62D-94FA-694C-9711-98058DB76936}">
      <dgm:prSet/>
      <dgm:spPr/>
      <dgm:t>
        <a:bodyPr/>
        <a:lstStyle/>
        <a:p>
          <a:endParaRPr lang="en-GB"/>
        </a:p>
      </dgm:t>
    </dgm:pt>
    <dgm:pt modelId="{03D1A3CD-EFD5-074E-957B-4B15D3E1531F}" type="sibTrans" cxnId="{5880E62D-94FA-694C-9711-98058DB76936}">
      <dgm:prSet/>
      <dgm:spPr/>
      <dgm:t>
        <a:bodyPr/>
        <a:lstStyle/>
        <a:p>
          <a:endParaRPr lang="en-GB"/>
        </a:p>
      </dgm:t>
    </dgm:pt>
    <dgm:pt modelId="{CD2E95DB-C020-3B4B-B0CB-A63CB986F899}" type="pres">
      <dgm:prSet presAssocID="{8D47EEC9-FDF4-C546-9923-9055D7F5B991}" presName="linearFlow" presStyleCnt="0">
        <dgm:presLayoutVars>
          <dgm:dir/>
          <dgm:animLvl val="lvl"/>
          <dgm:resizeHandles val="exact"/>
        </dgm:presLayoutVars>
      </dgm:prSet>
      <dgm:spPr/>
    </dgm:pt>
    <dgm:pt modelId="{B599C754-2CAA-F540-A166-D62957DC70BA}" type="pres">
      <dgm:prSet presAssocID="{A0E656C8-7FE8-0D4F-AEDA-9B2FF771F5ED}" presName="composite" presStyleCnt="0"/>
      <dgm:spPr/>
    </dgm:pt>
    <dgm:pt modelId="{6BCEF06E-EA27-774C-A384-DB7C8F38A050}" type="pres">
      <dgm:prSet presAssocID="{A0E656C8-7FE8-0D4F-AEDA-9B2FF771F5ED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97543D1-B25A-A54F-9CCD-E6288CA5E5EB}" type="pres">
      <dgm:prSet presAssocID="{A0E656C8-7FE8-0D4F-AEDA-9B2FF771F5ED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CABEE53-A354-FD49-BD3F-C404D1E87BDF}" type="pres">
      <dgm:prSet presAssocID="{FCF4EAE7-A1EC-4B4F-892E-3DB5EB68A29B}" presName="sp" presStyleCnt="0"/>
      <dgm:spPr/>
    </dgm:pt>
    <dgm:pt modelId="{C2231B70-7EDA-0D42-BDEE-B10D21EB8ECD}" type="pres">
      <dgm:prSet presAssocID="{5D6FAB92-7C30-6141-AB5C-DC86834D2E2C}" presName="composite" presStyleCnt="0"/>
      <dgm:spPr/>
    </dgm:pt>
    <dgm:pt modelId="{B1F2F26B-5096-B641-89B9-4182361930E6}" type="pres">
      <dgm:prSet presAssocID="{5D6FAB92-7C30-6141-AB5C-DC86834D2E2C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E41F4FC-5617-BA4C-B335-55AAFEA3ECAB}" type="pres">
      <dgm:prSet presAssocID="{5D6FAB92-7C30-6141-AB5C-DC86834D2E2C}" presName="descendantText" presStyleLbl="alignAcc1" presStyleIdx="1" presStyleCnt="5">
        <dgm:presLayoutVars>
          <dgm:bulletEnabled val="1"/>
        </dgm:presLayoutVars>
      </dgm:prSet>
      <dgm:spPr/>
    </dgm:pt>
    <dgm:pt modelId="{77B9680C-32DA-0E43-8FB6-AA6DFC4F4D97}" type="pres">
      <dgm:prSet presAssocID="{A258DBFE-F1E3-514E-B483-F3331DEF8723}" presName="sp" presStyleCnt="0"/>
      <dgm:spPr/>
    </dgm:pt>
    <dgm:pt modelId="{2EC37B2D-9E3C-D547-BA68-E6BD5A941908}" type="pres">
      <dgm:prSet presAssocID="{F8199AB0-B6EB-F247-8492-1992C033AF5E}" presName="composite" presStyleCnt="0"/>
      <dgm:spPr/>
    </dgm:pt>
    <dgm:pt modelId="{CEB9380D-AD28-B144-87FC-D1849019E14F}" type="pres">
      <dgm:prSet presAssocID="{F8199AB0-B6EB-F247-8492-1992C033AF5E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C92787CF-1DE6-554D-A279-34262187AF0B}" type="pres">
      <dgm:prSet presAssocID="{F8199AB0-B6EB-F247-8492-1992C033AF5E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50A6E73-4193-F746-93FA-324BA17700EC}" type="pres">
      <dgm:prSet presAssocID="{DB7C3701-2644-364A-ADFF-827A0ACD6922}" presName="sp" presStyleCnt="0"/>
      <dgm:spPr/>
    </dgm:pt>
    <dgm:pt modelId="{61F2B695-2633-0F41-B808-DF3897EB7B7E}" type="pres">
      <dgm:prSet presAssocID="{92454B62-AA84-1743-A542-404B02569D0D}" presName="composite" presStyleCnt="0"/>
      <dgm:spPr/>
    </dgm:pt>
    <dgm:pt modelId="{1B27345A-4419-9748-9CAE-087637A15E35}" type="pres">
      <dgm:prSet presAssocID="{92454B62-AA84-1743-A542-404B02569D0D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03D18E30-D6C5-E248-859A-DD6AB4A65D97}" type="pres">
      <dgm:prSet presAssocID="{92454B62-AA84-1743-A542-404B02569D0D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39B3B73-22EB-DB4E-A257-98B2FA9E196D}" type="pres">
      <dgm:prSet presAssocID="{82567BDF-379A-834B-95B7-451CD9E9614A}" presName="sp" presStyleCnt="0"/>
      <dgm:spPr/>
    </dgm:pt>
    <dgm:pt modelId="{B57130DD-90C1-6C42-A020-9AE79FB81D94}" type="pres">
      <dgm:prSet presAssocID="{D8BB5F40-42CB-3F43-81FA-7A341F475B5C}" presName="composite" presStyleCnt="0"/>
      <dgm:spPr/>
    </dgm:pt>
    <dgm:pt modelId="{6FAAFFF6-A858-E944-8A16-5885C6789992}" type="pres">
      <dgm:prSet presAssocID="{D8BB5F40-42CB-3F43-81FA-7A341F475B5C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001AFDD8-A1D2-BE49-BC3B-1478D0BBB0AA}" type="pres">
      <dgm:prSet presAssocID="{D8BB5F40-42CB-3F43-81FA-7A341F475B5C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2D6F93FC-9A91-F64B-9BA3-50A383BCEBA7}" srcId="{92454B62-AA84-1743-A542-404B02569D0D}" destId="{A4211210-BFE5-2C41-BBA6-4A09A6CDECF8}" srcOrd="0" destOrd="0" parTransId="{DA390582-1458-764C-A368-F29FABEFEF92}" sibTransId="{37AAD8C3-C8EF-3C4B-8D3A-249D0E69CCBA}"/>
    <dgm:cxn modelId="{45697256-D46B-3341-84E5-AEB10DF2DC0C}" type="presOf" srcId="{8D47EEC9-FDF4-C546-9923-9055D7F5B991}" destId="{CD2E95DB-C020-3B4B-B0CB-A63CB986F899}" srcOrd="0" destOrd="0" presId="urn:microsoft.com/office/officeart/2005/8/layout/chevron2"/>
    <dgm:cxn modelId="{CB30EFFC-0144-9947-925E-8DB56799F483}" srcId="{A0E656C8-7FE8-0D4F-AEDA-9B2FF771F5ED}" destId="{DF3B6157-6D64-9E4F-967C-35DABCAB5ED2}" srcOrd="2" destOrd="0" parTransId="{0A525FAA-1FD0-FC4D-8ABF-A4E4E615A3DA}" sibTransId="{496AE452-E4E1-4542-81A2-624BE0B643B5}"/>
    <dgm:cxn modelId="{C42FAC87-08F6-4747-A91F-FA0BF4E1BE8C}" srcId="{92454B62-AA84-1743-A542-404B02569D0D}" destId="{905B0E6A-163A-FD4B-A0FF-192AC60814D8}" srcOrd="1" destOrd="0" parTransId="{CD808A65-A8DE-0E43-B4DF-E883FB10507E}" sibTransId="{1630ADB8-3583-7A47-B8B1-07C3B41EAECE}"/>
    <dgm:cxn modelId="{1B6046BF-4CF1-824F-A88B-B12637D71696}" srcId="{8D47EEC9-FDF4-C546-9923-9055D7F5B991}" destId="{92454B62-AA84-1743-A542-404B02569D0D}" srcOrd="3" destOrd="0" parTransId="{C8325FD1-03D0-E44B-91B4-FB3F5B9223F1}" sibTransId="{82567BDF-379A-834B-95B7-451CD9E9614A}"/>
    <dgm:cxn modelId="{A494315C-0D56-544B-AACE-EBBD2641682C}" type="presOf" srcId="{7E28F7CD-CEA4-994C-BDBF-457DB884D56D}" destId="{497543D1-B25A-A54F-9CCD-E6288CA5E5EB}" srcOrd="0" destOrd="0" presId="urn:microsoft.com/office/officeart/2005/8/layout/chevron2"/>
    <dgm:cxn modelId="{5880E62D-94FA-694C-9711-98058DB76936}" srcId="{D8BB5F40-42CB-3F43-81FA-7A341F475B5C}" destId="{75191BF1-C77B-FD40-9D42-8CC4CF7FAB31}" srcOrd="0" destOrd="0" parTransId="{35719B64-9F7E-3847-B3D1-46F1B74B79D6}" sibTransId="{03D1A3CD-EFD5-074E-957B-4B15D3E1531F}"/>
    <dgm:cxn modelId="{1102C8DF-CB12-A34D-8485-A41759806965}" type="presOf" srcId="{905B0E6A-163A-FD4B-A0FF-192AC60814D8}" destId="{03D18E30-D6C5-E248-859A-DD6AB4A65D97}" srcOrd="0" destOrd="1" presId="urn:microsoft.com/office/officeart/2005/8/layout/chevron2"/>
    <dgm:cxn modelId="{9A495279-03F3-D245-979B-CCB3B67D1F10}" srcId="{8D47EEC9-FDF4-C546-9923-9055D7F5B991}" destId="{5D6FAB92-7C30-6141-AB5C-DC86834D2E2C}" srcOrd="1" destOrd="0" parTransId="{EF5351BD-B780-654B-BCEB-9A58C88FB4A7}" sibTransId="{A258DBFE-F1E3-514E-B483-F3331DEF8723}"/>
    <dgm:cxn modelId="{F9E7A862-1955-AD46-9C13-C913A58EC650}" type="presOf" srcId="{42DDF29C-E6B0-034A-AEB2-A2EBA9558C7E}" destId="{497543D1-B25A-A54F-9CCD-E6288CA5E5EB}" srcOrd="0" destOrd="1" presId="urn:microsoft.com/office/officeart/2005/8/layout/chevron2"/>
    <dgm:cxn modelId="{DB07A09F-6A12-7C40-87A1-3048E8E6422C}" type="presOf" srcId="{E29C5524-FB9F-F445-B4A3-DC899261BB70}" destId="{FE41F4FC-5617-BA4C-B335-55AAFEA3ECAB}" srcOrd="0" destOrd="1" presId="urn:microsoft.com/office/officeart/2005/8/layout/chevron2"/>
    <dgm:cxn modelId="{F3EAD9B6-CD1C-5A4F-93AD-6664057AEBCD}" type="presOf" srcId="{75191BF1-C77B-FD40-9D42-8CC4CF7FAB31}" destId="{001AFDD8-A1D2-BE49-BC3B-1478D0BBB0AA}" srcOrd="0" destOrd="0" presId="urn:microsoft.com/office/officeart/2005/8/layout/chevron2"/>
    <dgm:cxn modelId="{17C0273E-DA7A-CF4F-8638-05D77E6464F8}" type="presOf" srcId="{A4211210-BFE5-2C41-BBA6-4A09A6CDECF8}" destId="{03D18E30-D6C5-E248-859A-DD6AB4A65D97}" srcOrd="0" destOrd="0" presId="urn:microsoft.com/office/officeart/2005/8/layout/chevron2"/>
    <dgm:cxn modelId="{099AB502-6EC0-8247-927B-139AEB1AB1CB}" srcId="{8D47EEC9-FDF4-C546-9923-9055D7F5B991}" destId="{D8BB5F40-42CB-3F43-81FA-7A341F475B5C}" srcOrd="4" destOrd="0" parTransId="{6D16870F-DB12-1345-97B8-E7114B9FBDC5}" sibTransId="{4A85C535-CE0B-6641-AEE1-447BF3741D0A}"/>
    <dgm:cxn modelId="{1CF20829-529A-264F-9947-6E241A26EE19}" type="presOf" srcId="{DF3B6157-6D64-9E4F-967C-35DABCAB5ED2}" destId="{497543D1-B25A-A54F-9CCD-E6288CA5E5EB}" srcOrd="0" destOrd="2" presId="urn:microsoft.com/office/officeart/2005/8/layout/chevron2"/>
    <dgm:cxn modelId="{E6F71FAF-7610-0E47-B752-994CB2394184}" srcId="{8D47EEC9-FDF4-C546-9923-9055D7F5B991}" destId="{A0E656C8-7FE8-0D4F-AEDA-9B2FF771F5ED}" srcOrd="0" destOrd="0" parTransId="{2E0FCAA6-364B-604C-B218-CBB974947A3F}" sibTransId="{FCF4EAE7-A1EC-4B4F-892E-3DB5EB68A29B}"/>
    <dgm:cxn modelId="{F586057C-B887-B845-82FC-B90CD62F20E4}" type="presOf" srcId="{92454B62-AA84-1743-A542-404B02569D0D}" destId="{1B27345A-4419-9748-9CAE-087637A15E35}" srcOrd="0" destOrd="0" presId="urn:microsoft.com/office/officeart/2005/8/layout/chevron2"/>
    <dgm:cxn modelId="{8F272343-67E2-9C43-996B-92317DFCDCFD}" type="presOf" srcId="{F8199AB0-B6EB-F247-8492-1992C033AF5E}" destId="{CEB9380D-AD28-B144-87FC-D1849019E14F}" srcOrd="0" destOrd="0" presId="urn:microsoft.com/office/officeart/2005/8/layout/chevron2"/>
    <dgm:cxn modelId="{5ADE0150-64DB-CA4C-A29A-765E042D4709}" srcId="{A0E656C8-7FE8-0D4F-AEDA-9B2FF771F5ED}" destId="{42DDF29C-E6B0-034A-AEB2-A2EBA9558C7E}" srcOrd="1" destOrd="0" parTransId="{1CD81C8E-487F-FA42-9EF5-E9B7784188EB}" sibTransId="{CFFC7E39-7173-744B-A6F1-C4BEB5850FFB}"/>
    <dgm:cxn modelId="{538149E3-6806-B84C-8B4D-DD6629B584FB}" type="presOf" srcId="{EC580445-585C-CA4F-852A-28739C80F1C0}" destId="{FE41F4FC-5617-BA4C-B335-55AAFEA3ECAB}" srcOrd="0" destOrd="0" presId="urn:microsoft.com/office/officeart/2005/8/layout/chevron2"/>
    <dgm:cxn modelId="{0F8FC3A2-88E2-5145-B97C-2C86741E3D96}" type="presOf" srcId="{5D6FAB92-7C30-6141-AB5C-DC86834D2E2C}" destId="{B1F2F26B-5096-B641-89B9-4182361930E6}" srcOrd="0" destOrd="0" presId="urn:microsoft.com/office/officeart/2005/8/layout/chevron2"/>
    <dgm:cxn modelId="{D9C0168C-4D7A-0240-AF9F-4E0492957C4C}" type="presOf" srcId="{DF2B4099-97AC-DC4B-92E3-7C67433F54EB}" destId="{C92787CF-1DE6-554D-A279-34262187AF0B}" srcOrd="0" destOrd="0" presId="urn:microsoft.com/office/officeart/2005/8/layout/chevron2"/>
    <dgm:cxn modelId="{698A06B6-0129-9749-BE68-D99733E068FD}" srcId="{5D6FAB92-7C30-6141-AB5C-DC86834D2E2C}" destId="{EC580445-585C-CA4F-852A-28739C80F1C0}" srcOrd="0" destOrd="0" parTransId="{1ACDACBC-A51B-034A-A867-072A6EAD3372}" sibTransId="{40FB2676-5A3A-2343-A338-056B4D0194E4}"/>
    <dgm:cxn modelId="{B1005AC0-14D8-4647-B3AD-4EEBF8EFD85F}" type="presOf" srcId="{A0E656C8-7FE8-0D4F-AEDA-9B2FF771F5ED}" destId="{6BCEF06E-EA27-774C-A384-DB7C8F38A050}" srcOrd="0" destOrd="0" presId="urn:microsoft.com/office/officeart/2005/8/layout/chevron2"/>
    <dgm:cxn modelId="{D5979369-3677-684A-8CC3-0CEE445E75D4}" srcId="{8D47EEC9-FDF4-C546-9923-9055D7F5B991}" destId="{F8199AB0-B6EB-F247-8492-1992C033AF5E}" srcOrd="2" destOrd="0" parTransId="{0E5A56D8-99E0-884C-B895-8ADC4E7BCCF5}" sibTransId="{DB7C3701-2644-364A-ADFF-827A0ACD6922}"/>
    <dgm:cxn modelId="{CEF2F0DA-477A-2E49-ACC2-7E4882D4A33C}" srcId="{A0E656C8-7FE8-0D4F-AEDA-9B2FF771F5ED}" destId="{7E28F7CD-CEA4-994C-BDBF-457DB884D56D}" srcOrd="0" destOrd="0" parTransId="{E97520F5-2FE1-EE45-8CFC-CE6E57C372FB}" sibTransId="{07967C7D-438E-B44E-885F-F4368AD5F400}"/>
    <dgm:cxn modelId="{9C4B4C5D-2733-A84A-9E5E-34436739668C}" srcId="{5D6FAB92-7C30-6141-AB5C-DC86834D2E2C}" destId="{E29C5524-FB9F-F445-B4A3-DC899261BB70}" srcOrd="1" destOrd="0" parTransId="{B8E02689-8431-3A47-B75C-E272678AC553}" sibTransId="{9548A4A3-6297-D84F-87B2-E80BEDCE0361}"/>
    <dgm:cxn modelId="{EE8B06D8-960B-794D-B101-5BF574CACCB4}" type="presOf" srcId="{D8BB5F40-42CB-3F43-81FA-7A341F475B5C}" destId="{6FAAFFF6-A858-E944-8A16-5885C6789992}" srcOrd="0" destOrd="0" presId="urn:microsoft.com/office/officeart/2005/8/layout/chevron2"/>
    <dgm:cxn modelId="{9E3C9A08-D3EC-244A-80DB-225837EC8E39}" srcId="{F8199AB0-B6EB-F247-8492-1992C033AF5E}" destId="{DF2B4099-97AC-DC4B-92E3-7C67433F54EB}" srcOrd="0" destOrd="0" parTransId="{F0AB271F-F5AE-6749-B487-34BBA4C451FE}" sibTransId="{24D4D5B9-8FED-C34E-80EE-39BC02CEFA78}"/>
    <dgm:cxn modelId="{EE47DC88-31D0-654F-8172-C1E3FC8CC659}" type="presParOf" srcId="{CD2E95DB-C020-3B4B-B0CB-A63CB986F899}" destId="{B599C754-2CAA-F540-A166-D62957DC70BA}" srcOrd="0" destOrd="0" presId="urn:microsoft.com/office/officeart/2005/8/layout/chevron2"/>
    <dgm:cxn modelId="{4C80E584-7671-0741-ADCF-E31A3F3225A5}" type="presParOf" srcId="{B599C754-2CAA-F540-A166-D62957DC70BA}" destId="{6BCEF06E-EA27-774C-A384-DB7C8F38A050}" srcOrd="0" destOrd="0" presId="urn:microsoft.com/office/officeart/2005/8/layout/chevron2"/>
    <dgm:cxn modelId="{9EEA844C-99BE-9345-A462-C23B9FF394CE}" type="presParOf" srcId="{B599C754-2CAA-F540-A166-D62957DC70BA}" destId="{497543D1-B25A-A54F-9CCD-E6288CA5E5EB}" srcOrd="1" destOrd="0" presId="urn:microsoft.com/office/officeart/2005/8/layout/chevron2"/>
    <dgm:cxn modelId="{E735E035-D0EE-4A4A-BAAB-5CD178B0553E}" type="presParOf" srcId="{CD2E95DB-C020-3B4B-B0CB-A63CB986F899}" destId="{DCABEE53-A354-FD49-BD3F-C404D1E87BDF}" srcOrd="1" destOrd="0" presId="urn:microsoft.com/office/officeart/2005/8/layout/chevron2"/>
    <dgm:cxn modelId="{10AFF059-F2F3-BF4F-84E2-5BD295526658}" type="presParOf" srcId="{CD2E95DB-C020-3B4B-B0CB-A63CB986F899}" destId="{C2231B70-7EDA-0D42-BDEE-B10D21EB8ECD}" srcOrd="2" destOrd="0" presId="urn:microsoft.com/office/officeart/2005/8/layout/chevron2"/>
    <dgm:cxn modelId="{7452AB6E-AFB2-014A-9EF4-09C136A88469}" type="presParOf" srcId="{C2231B70-7EDA-0D42-BDEE-B10D21EB8ECD}" destId="{B1F2F26B-5096-B641-89B9-4182361930E6}" srcOrd="0" destOrd="0" presId="urn:microsoft.com/office/officeart/2005/8/layout/chevron2"/>
    <dgm:cxn modelId="{22178092-7AE1-CD43-9942-B60D53AE579D}" type="presParOf" srcId="{C2231B70-7EDA-0D42-BDEE-B10D21EB8ECD}" destId="{FE41F4FC-5617-BA4C-B335-55AAFEA3ECAB}" srcOrd="1" destOrd="0" presId="urn:microsoft.com/office/officeart/2005/8/layout/chevron2"/>
    <dgm:cxn modelId="{45AEC084-2484-684D-93C5-02BA179813C9}" type="presParOf" srcId="{CD2E95DB-C020-3B4B-B0CB-A63CB986F899}" destId="{77B9680C-32DA-0E43-8FB6-AA6DFC4F4D97}" srcOrd="3" destOrd="0" presId="urn:microsoft.com/office/officeart/2005/8/layout/chevron2"/>
    <dgm:cxn modelId="{1FCBD687-8567-834A-BCB5-A9D0D0FB67E8}" type="presParOf" srcId="{CD2E95DB-C020-3B4B-B0CB-A63CB986F899}" destId="{2EC37B2D-9E3C-D547-BA68-E6BD5A941908}" srcOrd="4" destOrd="0" presId="urn:microsoft.com/office/officeart/2005/8/layout/chevron2"/>
    <dgm:cxn modelId="{854E03C8-5296-2740-8DB3-6031EFAB0B4E}" type="presParOf" srcId="{2EC37B2D-9E3C-D547-BA68-E6BD5A941908}" destId="{CEB9380D-AD28-B144-87FC-D1849019E14F}" srcOrd="0" destOrd="0" presId="urn:microsoft.com/office/officeart/2005/8/layout/chevron2"/>
    <dgm:cxn modelId="{2409FE5F-65B6-0249-B22A-E9D6A385FBDA}" type="presParOf" srcId="{2EC37B2D-9E3C-D547-BA68-E6BD5A941908}" destId="{C92787CF-1DE6-554D-A279-34262187AF0B}" srcOrd="1" destOrd="0" presId="urn:microsoft.com/office/officeart/2005/8/layout/chevron2"/>
    <dgm:cxn modelId="{4C2826EA-6A60-034C-B92C-88260C3555D1}" type="presParOf" srcId="{CD2E95DB-C020-3B4B-B0CB-A63CB986F899}" destId="{C50A6E73-4193-F746-93FA-324BA17700EC}" srcOrd="5" destOrd="0" presId="urn:microsoft.com/office/officeart/2005/8/layout/chevron2"/>
    <dgm:cxn modelId="{22989136-90C5-A642-A4F1-AB3B202F1AEA}" type="presParOf" srcId="{CD2E95DB-C020-3B4B-B0CB-A63CB986F899}" destId="{61F2B695-2633-0F41-B808-DF3897EB7B7E}" srcOrd="6" destOrd="0" presId="urn:microsoft.com/office/officeart/2005/8/layout/chevron2"/>
    <dgm:cxn modelId="{E9D7B6AF-1400-CE47-8094-DEAF603613CD}" type="presParOf" srcId="{61F2B695-2633-0F41-B808-DF3897EB7B7E}" destId="{1B27345A-4419-9748-9CAE-087637A15E35}" srcOrd="0" destOrd="0" presId="urn:microsoft.com/office/officeart/2005/8/layout/chevron2"/>
    <dgm:cxn modelId="{B108061C-6A08-3E48-BEF7-E60F6B57ED8E}" type="presParOf" srcId="{61F2B695-2633-0F41-B808-DF3897EB7B7E}" destId="{03D18E30-D6C5-E248-859A-DD6AB4A65D97}" srcOrd="1" destOrd="0" presId="urn:microsoft.com/office/officeart/2005/8/layout/chevron2"/>
    <dgm:cxn modelId="{359BEA36-8B9D-3A4D-B476-85757688DDFF}" type="presParOf" srcId="{CD2E95DB-C020-3B4B-B0CB-A63CB986F899}" destId="{D39B3B73-22EB-DB4E-A257-98B2FA9E196D}" srcOrd="7" destOrd="0" presId="urn:microsoft.com/office/officeart/2005/8/layout/chevron2"/>
    <dgm:cxn modelId="{FBCAAB5C-246C-1D4A-AAB7-13E8B1B485F0}" type="presParOf" srcId="{CD2E95DB-C020-3B4B-B0CB-A63CB986F899}" destId="{B57130DD-90C1-6C42-A020-9AE79FB81D94}" srcOrd="8" destOrd="0" presId="urn:microsoft.com/office/officeart/2005/8/layout/chevron2"/>
    <dgm:cxn modelId="{4854EB1D-0656-DC4D-8C15-D1EAC3FF3B3C}" type="presParOf" srcId="{B57130DD-90C1-6C42-A020-9AE79FB81D94}" destId="{6FAAFFF6-A858-E944-8A16-5885C6789992}" srcOrd="0" destOrd="0" presId="urn:microsoft.com/office/officeart/2005/8/layout/chevron2"/>
    <dgm:cxn modelId="{E4A585EA-1230-6B45-B534-AF95DC1283F1}" type="presParOf" srcId="{B57130DD-90C1-6C42-A020-9AE79FB81D94}" destId="{001AFDD8-A1D2-BE49-BC3B-1478D0BBB0A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CEF06E-EA27-774C-A384-DB7C8F38A050}">
      <dsp:nvSpPr>
        <dsp:cNvPr id="0" name=""/>
        <dsp:cNvSpPr/>
      </dsp:nvSpPr>
      <dsp:spPr>
        <a:xfrm rot="5400000">
          <a:off x="-215677" y="218899"/>
          <a:ext cx="1437847" cy="1006493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 smtClean="0">
              <a:solidFill>
                <a:schemeClr val="accent6">
                  <a:lumMod val="50000"/>
                </a:schemeClr>
              </a:solidFill>
            </a:rPr>
            <a:t>National level-introducing the policy</a:t>
          </a:r>
          <a:endParaRPr lang="en-GB" sz="1000" b="1" kern="1200" dirty="0">
            <a:solidFill>
              <a:schemeClr val="accent6">
                <a:lumMod val="50000"/>
              </a:schemeClr>
            </a:solidFill>
          </a:endParaRPr>
        </a:p>
      </dsp:txBody>
      <dsp:txXfrm rot="-5400000">
        <a:off x="1" y="506469"/>
        <a:ext cx="1006493" cy="431354"/>
      </dsp:txXfrm>
    </dsp:sp>
    <dsp:sp modelId="{497543D1-B25A-A54F-9CCD-E6288CA5E5EB}">
      <dsp:nvSpPr>
        <dsp:cNvPr id="0" name=""/>
        <dsp:cNvSpPr/>
      </dsp:nvSpPr>
      <dsp:spPr>
        <a:xfrm rot="5400000">
          <a:off x="3083946" y="-2074230"/>
          <a:ext cx="934600" cy="50895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984807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Awareness raising on the Policy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Developing materials for further dissemination of the Policy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Identifying key actors specified in the policy and engaging with them</a:t>
          </a:r>
          <a:endParaRPr lang="en-GB" sz="1300" kern="1200" dirty="0"/>
        </a:p>
      </dsp:txBody>
      <dsp:txXfrm rot="-5400000">
        <a:off x="1006494" y="48845"/>
        <a:ext cx="5043883" cy="843354"/>
      </dsp:txXfrm>
    </dsp:sp>
    <dsp:sp modelId="{B1F2F26B-5096-B641-89B9-4182361930E6}">
      <dsp:nvSpPr>
        <dsp:cNvPr id="0" name=""/>
        <dsp:cNvSpPr/>
      </dsp:nvSpPr>
      <dsp:spPr>
        <a:xfrm rot="5400000">
          <a:off x="-215677" y="1542443"/>
          <a:ext cx="1437847" cy="1006493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 smtClean="0">
              <a:solidFill>
                <a:schemeClr val="accent6">
                  <a:lumMod val="50000"/>
                </a:schemeClr>
              </a:solidFill>
            </a:rPr>
            <a:t>Provincial pilots</a:t>
          </a:r>
          <a:endParaRPr lang="en-GB" sz="1000" b="1" kern="1200" dirty="0">
            <a:solidFill>
              <a:schemeClr val="accent6">
                <a:lumMod val="50000"/>
              </a:schemeClr>
            </a:solidFill>
          </a:endParaRPr>
        </a:p>
      </dsp:txBody>
      <dsp:txXfrm rot="-5400000">
        <a:off x="1" y="1830013"/>
        <a:ext cx="1006493" cy="431354"/>
      </dsp:txXfrm>
    </dsp:sp>
    <dsp:sp modelId="{FE41F4FC-5617-BA4C-B335-55AAFEA3ECAB}">
      <dsp:nvSpPr>
        <dsp:cNvPr id="0" name=""/>
        <dsp:cNvSpPr/>
      </dsp:nvSpPr>
      <dsp:spPr>
        <a:xfrm rot="5400000">
          <a:off x="3083946" y="-750686"/>
          <a:ext cx="934600" cy="50895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984807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Development of provincial action plans in “pilot provinces”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Establishment of Provincial IDP Policy Implementation Committee</a:t>
          </a:r>
          <a:endParaRPr lang="en-GB" sz="1300" kern="1200" dirty="0"/>
        </a:p>
      </dsp:txBody>
      <dsp:txXfrm rot="-5400000">
        <a:off x="1006494" y="1372389"/>
        <a:ext cx="5043883" cy="843354"/>
      </dsp:txXfrm>
    </dsp:sp>
    <dsp:sp modelId="{CEB9380D-AD28-B144-87FC-D1849019E14F}">
      <dsp:nvSpPr>
        <dsp:cNvPr id="0" name=""/>
        <dsp:cNvSpPr/>
      </dsp:nvSpPr>
      <dsp:spPr>
        <a:xfrm rot="5400000">
          <a:off x="-215677" y="2865988"/>
          <a:ext cx="1437847" cy="1006493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 smtClean="0">
              <a:solidFill>
                <a:schemeClr val="accent6">
                  <a:lumMod val="50000"/>
                </a:schemeClr>
              </a:solidFill>
            </a:rPr>
            <a:t>National level post the pilots</a:t>
          </a:r>
          <a:endParaRPr lang="en-GB" sz="1000" b="1" kern="1200" dirty="0">
            <a:solidFill>
              <a:schemeClr val="accent6">
                <a:lumMod val="50000"/>
              </a:schemeClr>
            </a:solidFill>
          </a:endParaRPr>
        </a:p>
      </dsp:txBody>
      <dsp:txXfrm rot="-5400000">
        <a:off x="1" y="3153558"/>
        <a:ext cx="1006493" cy="431354"/>
      </dsp:txXfrm>
    </dsp:sp>
    <dsp:sp modelId="{C92787CF-1DE6-554D-A279-34262187AF0B}">
      <dsp:nvSpPr>
        <dsp:cNvPr id="0" name=""/>
        <dsp:cNvSpPr/>
      </dsp:nvSpPr>
      <dsp:spPr>
        <a:xfrm rot="5400000">
          <a:off x="3083946" y="572858"/>
          <a:ext cx="934600" cy="50895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984807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National level workshop to be convened for lessons learnt and identification of the next set of provinces for roll out of the Policy</a:t>
          </a:r>
          <a:endParaRPr lang="en-GB" sz="1300" kern="1200" dirty="0"/>
        </a:p>
      </dsp:txBody>
      <dsp:txXfrm rot="-5400000">
        <a:off x="1006494" y="2695934"/>
        <a:ext cx="5043883" cy="843354"/>
      </dsp:txXfrm>
    </dsp:sp>
    <dsp:sp modelId="{1B27345A-4419-9748-9CAE-087637A15E35}">
      <dsp:nvSpPr>
        <dsp:cNvPr id="0" name=""/>
        <dsp:cNvSpPr/>
      </dsp:nvSpPr>
      <dsp:spPr>
        <a:xfrm rot="5400000">
          <a:off x="-215677" y="4189532"/>
          <a:ext cx="1437847" cy="1006493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 smtClean="0">
              <a:solidFill>
                <a:schemeClr val="accent6">
                  <a:lumMod val="50000"/>
                </a:schemeClr>
              </a:solidFill>
            </a:rPr>
            <a:t>National and Provincial level</a:t>
          </a:r>
          <a:endParaRPr lang="en-GB" sz="1000" b="1" kern="1200" dirty="0">
            <a:solidFill>
              <a:schemeClr val="accent6">
                <a:lumMod val="50000"/>
              </a:schemeClr>
            </a:solidFill>
          </a:endParaRPr>
        </a:p>
      </dsp:txBody>
      <dsp:txXfrm rot="-5400000">
        <a:off x="1" y="4477102"/>
        <a:ext cx="1006493" cy="431354"/>
      </dsp:txXfrm>
    </dsp:sp>
    <dsp:sp modelId="{03D18E30-D6C5-E248-859A-DD6AB4A65D97}">
      <dsp:nvSpPr>
        <dsp:cNvPr id="0" name=""/>
        <dsp:cNvSpPr/>
      </dsp:nvSpPr>
      <dsp:spPr>
        <a:xfrm rot="5400000">
          <a:off x="3083946" y="1896402"/>
          <a:ext cx="934600" cy="50895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984807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Introducing the three pilot provincial action plans for funding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Incorporating the three pilot provincial plans into the provincial budgets</a:t>
          </a:r>
          <a:endParaRPr lang="en-GB" sz="1300" kern="1200" dirty="0"/>
        </a:p>
      </dsp:txBody>
      <dsp:txXfrm rot="-5400000">
        <a:off x="1006494" y="4019478"/>
        <a:ext cx="5043883" cy="843354"/>
      </dsp:txXfrm>
    </dsp:sp>
    <dsp:sp modelId="{6FAAFFF6-A858-E944-8A16-5885C6789992}">
      <dsp:nvSpPr>
        <dsp:cNvPr id="0" name=""/>
        <dsp:cNvSpPr/>
      </dsp:nvSpPr>
      <dsp:spPr>
        <a:xfrm rot="5400000">
          <a:off x="-215677" y="5513077"/>
          <a:ext cx="1437847" cy="1006493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 smtClean="0">
              <a:solidFill>
                <a:schemeClr val="accent6">
                  <a:lumMod val="50000"/>
                </a:schemeClr>
              </a:solidFill>
            </a:rPr>
            <a:t>National level</a:t>
          </a:r>
          <a:endParaRPr lang="en-GB" sz="1000" b="1" kern="1200" dirty="0">
            <a:solidFill>
              <a:schemeClr val="accent6">
                <a:lumMod val="50000"/>
              </a:schemeClr>
            </a:solidFill>
          </a:endParaRPr>
        </a:p>
      </dsp:txBody>
      <dsp:txXfrm rot="-5400000">
        <a:off x="1" y="5800647"/>
        <a:ext cx="1006493" cy="431354"/>
      </dsp:txXfrm>
    </dsp:sp>
    <dsp:sp modelId="{001AFDD8-A1D2-BE49-BC3B-1478D0BBB0AA}">
      <dsp:nvSpPr>
        <dsp:cNvPr id="0" name=""/>
        <dsp:cNvSpPr/>
      </dsp:nvSpPr>
      <dsp:spPr>
        <a:xfrm rot="5400000">
          <a:off x="3083946" y="3219947"/>
          <a:ext cx="934600" cy="50895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984807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Amending the Policy in line with the new government structures</a:t>
          </a:r>
          <a:endParaRPr lang="en-GB" sz="1300" kern="1200" dirty="0"/>
        </a:p>
      </dsp:txBody>
      <dsp:txXfrm rot="-5400000">
        <a:off x="1006494" y="5343023"/>
        <a:ext cx="5043883" cy="8433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861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7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820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3969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204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364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01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216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2599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780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111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9630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246931526"/>
              </p:ext>
            </p:extLst>
          </p:nvPr>
        </p:nvGraphicFramePr>
        <p:xfrm>
          <a:off x="1524000" y="119530"/>
          <a:ext cx="6096000" cy="6738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22187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112</Words>
  <Application>Microsoft Macintosh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Rachel</dc:creator>
  <cp:lastModifiedBy>Rachel</cp:lastModifiedBy>
  <cp:revision>2</cp:revision>
  <dcterms:created xsi:type="dcterms:W3CDTF">2016-01-14T15:14:32Z</dcterms:created>
  <dcterms:modified xsi:type="dcterms:W3CDTF">2016-01-14T15:35:40Z</dcterms:modified>
</cp:coreProperties>
</file>