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CECF2-30ED-4D79-8C26-EA20B16A2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18E33-4529-4C7D-8DEC-28BFE425A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90B13-0008-49F3-9054-A19BB614E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2B622-0B5F-475C-A843-83DC3482C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9D798-7C25-4D0B-A6A1-CB15A70B8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048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51113-F283-422F-A4E8-A31F490AD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8435D7-2922-43BE-AB1B-E2D925F909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DCEA4-0555-45ED-BD3E-83DC6249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85411-065A-4850-A0F6-4CFA471F8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4AC20-BD6E-4744-8112-637D808D0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8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29A8FB-1601-4CE8-9AAF-ED9452A4D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43DA7-A574-4344-8A56-EF2C4E1CE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A7C4C-660A-46B7-AF48-DC7630C08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AFE82-5908-4F43-8F36-FBDCDCB72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A9C8C-72A0-41B1-ACC1-30152B249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1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A06A4-5109-48E2-A5D6-66A6A3A2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F6F5D-62CC-4937-B3AC-1595199E2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CB2A0-32FE-4A66-BE78-C9F88160A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793BA-0CF7-4FA5-BAD3-388EDFCC0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BB721-21E8-4B38-A39A-5C1023150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2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0B67C-0A3E-4CF5-99D4-4FD129171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1FA16-D04C-492C-B18E-EFF2EC323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DE18D-18EB-4C61-8C72-A66C41FCA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3DA02-7130-4672-A644-E172E520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EFA6-0C3B-4A95-8C8C-6490FC032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72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8B24D-67D6-44D6-B43A-2309DE4D4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39389-18FD-4B60-B772-CA57B22454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500AB3-6555-4B95-AD06-97FD41623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37079-AADD-4951-ADB0-57B8448BF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8A66DA-D3EE-4A48-97FE-D47C0F5A5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DF6A7-4B0E-439F-A21F-7FB0C486E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44807-B9A2-4B4D-82A4-7383B4DB9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5A587-447C-431C-8CED-35AC3D33B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B8B8F-C9A1-4842-9432-855172687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ADA4E9-EC57-4C60-AB92-7D957DF764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7840E8-B43E-4104-BBD2-EE3AA7427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207A13-F040-46CF-B6AB-7A1655FA0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ABD1D0-D183-4289-BF6A-B4BD8C825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36C935-56E0-46F0-92D6-95B286ED4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02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63C62-4D79-49BC-96E2-14BC757E7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D89F27-14F6-4B8A-9AEA-84742221F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2DB97-15C5-454B-9286-8E3452E2A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992CC7-08B1-4E20-8F9F-9ABC3F231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3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428217-E965-4282-85BE-531342329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3C5511-2934-450C-A674-8B569625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75665-E7BF-4A05-9DF9-8523E1759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84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61E6E-CAC6-4F5A-8E2A-D92930165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54EA1-92A2-4F06-A45D-1E0610929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3C7C6B-3274-43E4-AA10-DCD600A9F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4574F0-64A7-457B-8207-4AFC7AEC9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B2BC1-DE32-409C-BF78-8E4821D28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8A7C6-BAD3-459B-81C7-4C6E059DC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32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F2D08-8C34-4D5E-BA1D-12888A3CB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444D0-456B-49E2-AB52-873F72AF9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2B623-9C8F-4372-B70A-D6638F43B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BEFC0-3B34-42CB-AC37-8A01761AC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1593F-EE91-4832-B984-8E2C39E7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D3F61-81BE-4974-8103-CF4BEC499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06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EB8A23-FFC5-4629-A159-3AD39699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FE69F-22C6-4769-B8C1-9F0187E46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40979-CBB6-43C3-86AA-6740C9AFB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9CF40-99CA-4A13-8281-DA4B0D8E17D8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50A79-90F1-4742-8109-24FA3358CC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54E85-4B45-4FE3-808C-B1A55C3210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F63B2-5E7F-4E04-AB5B-6AFD7C4F5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47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039A52F-AB39-48C9-8A1F-F50C179755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" b="1002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270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Marie-Emilie Dozin</dc:creator>
  <cp:lastModifiedBy>Marie-Emilie Dozin</cp:lastModifiedBy>
  <cp:revision>1</cp:revision>
  <dcterms:created xsi:type="dcterms:W3CDTF">2022-12-02T13:11:00Z</dcterms:created>
  <dcterms:modified xsi:type="dcterms:W3CDTF">2022-12-02T13:11:46Z</dcterms:modified>
</cp:coreProperties>
</file>