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587" r:id="rId1"/>
  </p:sldMasterIdLst>
  <p:notesMasterIdLst>
    <p:notesMasterId r:id="rId17"/>
  </p:notesMasterIdLst>
  <p:handoutMasterIdLst>
    <p:handoutMasterId r:id="rId18"/>
  </p:handoutMasterIdLst>
  <p:sldIdLst>
    <p:sldId id="326" r:id="rId2"/>
    <p:sldId id="309" r:id="rId3"/>
    <p:sldId id="340" r:id="rId4"/>
    <p:sldId id="341" r:id="rId5"/>
    <p:sldId id="342" r:id="rId6"/>
    <p:sldId id="343" r:id="rId7"/>
    <p:sldId id="344" r:id="rId8"/>
    <p:sldId id="324" r:id="rId9"/>
    <p:sldId id="345" r:id="rId10"/>
    <p:sldId id="346" r:id="rId11"/>
    <p:sldId id="347" r:id="rId12"/>
    <p:sldId id="348" r:id="rId13"/>
    <p:sldId id="349" r:id="rId14"/>
    <p:sldId id="339" r:id="rId15"/>
    <p:sldId id="350" r:id="rId16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MS PGothic" charset="0"/>
        <a:cs typeface="MS PGothic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MS PGothic" charset="0"/>
        <a:cs typeface="MS PGothic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MS PGothic" charset="0"/>
        <a:cs typeface="MS PGothic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MS PGothic" charset="0"/>
        <a:cs typeface="MS PGothic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MS PGothic" charset="0"/>
        <a:cs typeface="MS PGothic" charset="0"/>
      </a:defRPr>
    </a:lvl5pPr>
    <a:lvl6pPr marL="2286000" algn="l" defTabSz="457200" rtl="0" eaLnBrk="1" latinLnBrk="0" hangingPunct="1">
      <a:defRPr kern="1200">
        <a:solidFill>
          <a:schemeClr val="tx1"/>
        </a:solidFill>
        <a:latin typeface="Arial" charset="0"/>
        <a:ea typeface="MS PGothic" charset="0"/>
        <a:cs typeface="MS PGothic" charset="0"/>
      </a:defRPr>
    </a:lvl6pPr>
    <a:lvl7pPr marL="2743200" algn="l" defTabSz="457200" rtl="0" eaLnBrk="1" latinLnBrk="0" hangingPunct="1">
      <a:defRPr kern="1200">
        <a:solidFill>
          <a:schemeClr val="tx1"/>
        </a:solidFill>
        <a:latin typeface="Arial" charset="0"/>
        <a:ea typeface="MS PGothic" charset="0"/>
        <a:cs typeface="MS PGothic" charset="0"/>
      </a:defRPr>
    </a:lvl7pPr>
    <a:lvl8pPr marL="3200400" algn="l" defTabSz="457200" rtl="0" eaLnBrk="1" latinLnBrk="0" hangingPunct="1">
      <a:defRPr kern="1200">
        <a:solidFill>
          <a:schemeClr val="tx1"/>
        </a:solidFill>
        <a:latin typeface="Arial" charset="0"/>
        <a:ea typeface="MS PGothic" charset="0"/>
        <a:cs typeface="MS PGothic" charset="0"/>
      </a:defRPr>
    </a:lvl8pPr>
    <a:lvl9pPr marL="3657600" algn="l" defTabSz="457200" rtl="0" eaLnBrk="1" latinLnBrk="0" hangingPunct="1">
      <a:defRPr kern="1200">
        <a:solidFill>
          <a:schemeClr val="tx1"/>
        </a:solidFill>
        <a:latin typeface="Arial" charset="0"/>
        <a:ea typeface="MS PGothic" charset="0"/>
        <a:cs typeface="MS PGothic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Rachel" initials="" lastIdx="6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0D5EA"/>
    <a:srgbClr val="FF0000"/>
    <a:srgbClr val="CC3300"/>
    <a:srgbClr val="003366"/>
    <a:srgbClr val="CCE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le medio 2 - Color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59731" autoAdjust="0"/>
  </p:normalViewPr>
  <p:slideViewPr>
    <p:cSldViewPr>
      <p:cViewPr varScale="1">
        <p:scale>
          <a:sx n="43" d="100"/>
          <a:sy n="43" d="100"/>
        </p:scale>
        <p:origin x="2166" y="4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25" d="100"/>
        <a:sy n="125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5B7B5A5-F82B-724F-B79F-88779F8CA953}" type="doc">
      <dgm:prSet loTypeId="urn:microsoft.com/office/officeart/2005/8/layout/process1" loCatId="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70943C8E-C1B9-794B-A07E-E5FEDFDCFA8C}">
      <dgm:prSet custT="1"/>
      <dgm:spPr>
        <a:scene3d>
          <a:camera prst="obliqueTopRight"/>
          <a:lightRig rig="threePt" dir="tl"/>
        </a:scene3d>
        <a:sp3d/>
      </dgm:spPr>
      <dgm:t>
        <a:bodyPr/>
        <a:lstStyle/>
        <a:p>
          <a:pPr algn="ctr" rtl="0"/>
          <a:r>
            <a:rPr lang="pt-PT" sz="2800" b="0" dirty="0">
              <a:latin typeface="Avenir Book"/>
              <a:cs typeface="Avenir Book"/>
            </a:rPr>
            <a:t>O que precisa de saber: âmbito e objetivos informados pelo processo político.</a:t>
          </a:r>
        </a:p>
      </dgm:t>
    </dgm:pt>
    <dgm:pt modelId="{E5F643C7-484C-EB46-871D-CC9D1FCDDF6B}" type="parTrans" cxnId="{5CA60A30-E44D-8242-9292-6B271D370957}">
      <dgm:prSet/>
      <dgm:spPr/>
      <dgm:t>
        <a:bodyPr/>
        <a:lstStyle/>
        <a:p>
          <a:endParaRPr lang="en-US"/>
        </a:p>
      </dgm:t>
    </dgm:pt>
    <dgm:pt modelId="{9782CC7E-9575-0648-A106-12DFDF4A08EF}" type="sibTrans" cxnId="{5CA60A30-E44D-8242-9292-6B271D370957}">
      <dgm:prSet/>
      <dgm:spPr>
        <a:scene3d>
          <a:camera prst="obliqueTopRight"/>
          <a:lightRig rig="threePt" dir="tl"/>
        </a:scene3d>
        <a:sp3d/>
      </dgm:spPr>
      <dgm:t>
        <a:bodyPr/>
        <a:lstStyle/>
        <a:p>
          <a:endParaRPr lang="en-US"/>
        </a:p>
      </dgm:t>
    </dgm:pt>
    <dgm:pt modelId="{5D2DCD27-0F4E-294A-985F-33762662BACA}">
      <dgm:prSet/>
      <dgm:spPr>
        <a:scene3d>
          <a:camera prst="obliqueTopRight"/>
          <a:lightRig rig="threePt" dir="tl"/>
        </a:scene3d>
        <a:sp3d/>
      </dgm:spPr>
      <dgm:t>
        <a:bodyPr/>
        <a:lstStyle/>
        <a:p>
          <a:endParaRPr lang="en-US" dirty="0"/>
        </a:p>
        <a:p>
          <a:r>
            <a:rPr lang="pt-PT">
              <a:latin typeface="Avenir Book"/>
              <a:cs typeface="Avenir Book"/>
            </a:rPr>
            <a:t>O que precisa de obter: recolha de dados primários.</a:t>
          </a:r>
        </a:p>
        <a:p>
          <a:endParaRPr lang="en-US" dirty="0"/>
        </a:p>
      </dgm:t>
    </dgm:pt>
    <dgm:pt modelId="{8476F787-7913-3243-B423-A51F34FC775B}" type="parTrans" cxnId="{16526D8F-32BC-7F42-8B3B-950CC89377C5}">
      <dgm:prSet/>
      <dgm:spPr/>
      <dgm:t>
        <a:bodyPr/>
        <a:lstStyle/>
        <a:p>
          <a:endParaRPr lang="en-US"/>
        </a:p>
      </dgm:t>
    </dgm:pt>
    <dgm:pt modelId="{1B0CCEDC-0C54-BC4E-94BD-AECB2204A1F8}" type="sibTrans" cxnId="{16526D8F-32BC-7F42-8B3B-950CC89377C5}">
      <dgm:prSet/>
      <dgm:spPr/>
      <dgm:t>
        <a:bodyPr/>
        <a:lstStyle/>
        <a:p>
          <a:endParaRPr lang="en-US"/>
        </a:p>
      </dgm:t>
    </dgm:pt>
    <dgm:pt modelId="{03F34E46-BE5B-6C46-A59F-1C7D5447FB1B}">
      <dgm:prSet/>
      <dgm:spPr>
        <a:scene3d>
          <a:camera prst="obliqueTopRight"/>
          <a:lightRig rig="threePt" dir="tl"/>
        </a:scene3d>
        <a:sp3d/>
      </dgm:spPr>
      <dgm:t>
        <a:bodyPr/>
        <a:lstStyle/>
        <a:p>
          <a:r>
            <a:rPr lang="pt-PT" b="0" i="0">
              <a:latin typeface="Avenir Book"/>
              <a:cs typeface="Avenir Book"/>
            </a:rPr>
            <a:t>O que já sabe: análise de dados secundários.</a:t>
          </a:r>
        </a:p>
      </dgm:t>
    </dgm:pt>
    <dgm:pt modelId="{E3564930-78DA-4D48-8A32-FB78CAECFC7A}" type="parTrans" cxnId="{610B7120-73A2-4D4F-AD62-8BE9BB0406F8}">
      <dgm:prSet/>
      <dgm:spPr/>
      <dgm:t>
        <a:bodyPr/>
        <a:lstStyle/>
        <a:p>
          <a:endParaRPr lang="en-US"/>
        </a:p>
      </dgm:t>
    </dgm:pt>
    <dgm:pt modelId="{4264237F-8681-AC49-B345-E9AC038C91E9}" type="sibTrans" cxnId="{610B7120-73A2-4D4F-AD62-8BE9BB0406F8}">
      <dgm:prSet/>
      <dgm:spPr>
        <a:scene3d>
          <a:camera prst="obliqueTopRight"/>
          <a:lightRig rig="threePt" dir="tl"/>
        </a:scene3d>
        <a:sp3d/>
      </dgm:spPr>
      <dgm:t>
        <a:bodyPr/>
        <a:lstStyle/>
        <a:p>
          <a:endParaRPr lang="en-US"/>
        </a:p>
      </dgm:t>
    </dgm:pt>
    <dgm:pt modelId="{E7C6754F-9484-9547-826F-2ACFEFA2E520}" type="pres">
      <dgm:prSet presAssocID="{25B7B5A5-F82B-724F-B79F-88779F8CA953}" presName="Name0" presStyleCnt="0">
        <dgm:presLayoutVars>
          <dgm:dir/>
          <dgm:resizeHandles val="exact"/>
        </dgm:presLayoutVars>
      </dgm:prSet>
      <dgm:spPr/>
    </dgm:pt>
    <dgm:pt modelId="{A231262D-3710-A347-A177-A0F83A13D0E5}" type="pres">
      <dgm:prSet presAssocID="{70943C8E-C1B9-794B-A07E-E5FEDFDCFA8C}" presName="node" presStyleLbl="node1" presStyleIdx="0" presStyleCnt="3" custScaleY="146335" custLinFactNeighborX="-836" custLinFactNeighborY="-9034">
        <dgm:presLayoutVars>
          <dgm:bulletEnabled val="1"/>
        </dgm:presLayoutVars>
      </dgm:prSet>
      <dgm:spPr/>
    </dgm:pt>
    <dgm:pt modelId="{A3C26475-77CF-E74F-B802-3FAECABE2DDF}" type="pres">
      <dgm:prSet presAssocID="{9782CC7E-9575-0648-A106-12DFDF4A08EF}" presName="sibTrans" presStyleLbl="sibTrans2D1" presStyleIdx="0" presStyleCnt="2"/>
      <dgm:spPr/>
    </dgm:pt>
    <dgm:pt modelId="{751578A5-6930-8748-9DC1-DE0C6B97D165}" type="pres">
      <dgm:prSet presAssocID="{9782CC7E-9575-0648-A106-12DFDF4A08EF}" presName="connectorText" presStyleLbl="sibTrans2D1" presStyleIdx="0" presStyleCnt="2"/>
      <dgm:spPr/>
    </dgm:pt>
    <dgm:pt modelId="{E4ED4055-C5A6-F544-8B72-0EDD659AA093}" type="pres">
      <dgm:prSet presAssocID="{03F34E46-BE5B-6C46-A59F-1C7D5447FB1B}" presName="node" presStyleLbl="node1" presStyleIdx="1" presStyleCnt="3">
        <dgm:presLayoutVars>
          <dgm:bulletEnabled val="1"/>
        </dgm:presLayoutVars>
      </dgm:prSet>
      <dgm:spPr/>
    </dgm:pt>
    <dgm:pt modelId="{3D231FC9-AA00-254C-BC8D-CE1B95F2E1EB}" type="pres">
      <dgm:prSet presAssocID="{4264237F-8681-AC49-B345-E9AC038C91E9}" presName="sibTrans" presStyleLbl="sibTrans2D1" presStyleIdx="1" presStyleCnt="2"/>
      <dgm:spPr/>
    </dgm:pt>
    <dgm:pt modelId="{42BF591C-2E73-1444-9333-8548ED183B03}" type="pres">
      <dgm:prSet presAssocID="{4264237F-8681-AC49-B345-E9AC038C91E9}" presName="connectorText" presStyleLbl="sibTrans2D1" presStyleIdx="1" presStyleCnt="2"/>
      <dgm:spPr/>
    </dgm:pt>
    <dgm:pt modelId="{DFBD2A84-DDA4-BE40-AD31-C83943BA44DE}" type="pres">
      <dgm:prSet presAssocID="{5D2DCD27-0F4E-294A-985F-33762662BACA}" presName="node" presStyleLbl="node1" presStyleIdx="2" presStyleCnt="3">
        <dgm:presLayoutVars>
          <dgm:bulletEnabled val="1"/>
        </dgm:presLayoutVars>
      </dgm:prSet>
      <dgm:spPr/>
    </dgm:pt>
  </dgm:ptLst>
  <dgm:cxnLst>
    <dgm:cxn modelId="{8D0CF50A-4D0D-774A-836D-E12AB3196E10}" type="presOf" srcId="{25B7B5A5-F82B-724F-B79F-88779F8CA953}" destId="{E7C6754F-9484-9547-826F-2ACFEFA2E520}" srcOrd="0" destOrd="0" presId="urn:microsoft.com/office/officeart/2005/8/layout/process1"/>
    <dgm:cxn modelId="{610B7120-73A2-4D4F-AD62-8BE9BB0406F8}" srcId="{25B7B5A5-F82B-724F-B79F-88779F8CA953}" destId="{03F34E46-BE5B-6C46-A59F-1C7D5447FB1B}" srcOrd="1" destOrd="0" parTransId="{E3564930-78DA-4D48-8A32-FB78CAECFC7A}" sibTransId="{4264237F-8681-AC49-B345-E9AC038C91E9}"/>
    <dgm:cxn modelId="{5CA60A30-E44D-8242-9292-6B271D370957}" srcId="{25B7B5A5-F82B-724F-B79F-88779F8CA953}" destId="{70943C8E-C1B9-794B-A07E-E5FEDFDCFA8C}" srcOrd="0" destOrd="0" parTransId="{E5F643C7-484C-EB46-871D-CC9D1FCDDF6B}" sibTransId="{9782CC7E-9575-0648-A106-12DFDF4A08EF}"/>
    <dgm:cxn modelId="{51EAC13B-4C83-C046-84B2-6C2E771FDCE5}" type="presOf" srcId="{4264237F-8681-AC49-B345-E9AC038C91E9}" destId="{3D231FC9-AA00-254C-BC8D-CE1B95F2E1EB}" srcOrd="0" destOrd="0" presId="urn:microsoft.com/office/officeart/2005/8/layout/process1"/>
    <dgm:cxn modelId="{C9A2BB5C-8409-CB4B-956E-251A3DB087B6}" type="presOf" srcId="{5D2DCD27-0F4E-294A-985F-33762662BACA}" destId="{DFBD2A84-DDA4-BE40-AD31-C83943BA44DE}" srcOrd="0" destOrd="0" presId="urn:microsoft.com/office/officeart/2005/8/layout/process1"/>
    <dgm:cxn modelId="{F4B10D86-DA67-1F44-A5AE-73FC6647ADAA}" type="presOf" srcId="{9782CC7E-9575-0648-A106-12DFDF4A08EF}" destId="{A3C26475-77CF-E74F-B802-3FAECABE2DDF}" srcOrd="0" destOrd="0" presId="urn:microsoft.com/office/officeart/2005/8/layout/process1"/>
    <dgm:cxn modelId="{16526D8F-32BC-7F42-8B3B-950CC89377C5}" srcId="{25B7B5A5-F82B-724F-B79F-88779F8CA953}" destId="{5D2DCD27-0F4E-294A-985F-33762662BACA}" srcOrd="2" destOrd="0" parTransId="{8476F787-7913-3243-B423-A51F34FC775B}" sibTransId="{1B0CCEDC-0C54-BC4E-94BD-AECB2204A1F8}"/>
    <dgm:cxn modelId="{7A5DA3B0-8B0C-664D-9233-574B83FFA80E}" type="presOf" srcId="{4264237F-8681-AC49-B345-E9AC038C91E9}" destId="{42BF591C-2E73-1444-9333-8548ED183B03}" srcOrd="1" destOrd="0" presId="urn:microsoft.com/office/officeart/2005/8/layout/process1"/>
    <dgm:cxn modelId="{0E3932CF-7B41-6144-BC4B-33837ED7B2DC}" type="presOf" srcId="{9782CC7E-9575-0648-A106-12DFDF4A08EF}" destId="{751578A5-6930-8748-9DC1-DE0C6B97D165}" srcOrd="1" destOrd="0" presId="urn:microsoft.com/office/officeart/2005/8/layout/process1"/>
    <dgm:cxn modelId="{50F47CE1-B2E4-4A46-9156-F240E7D70A61}" type="presOf" srcId="{03F34E46-BE5B-6C46-A59F-1C7D5447FB1B}" destId="{E4ED4055-C5A6-F544-8B72-0EDD659AA093}" srcOrd="0" destOrd="0" presId="urn:microsoft.com/office/officeart/2005/8/layout/process1"/>
    <dgm:cxn modelId="{FEF703FE-ECB0-7245-A1E4-422362165BB8}" type="presOf" srcId="{70943C8E-C1B9-794B-A07E-E5FEDFDCFA8C}" destId="{A231262D-3710-A347-A177-A0F83A13D0E5}" srcOrd="0" destOrd="0" presId="urn:microsoft.com/office/officeart/2005/8/layout/process1"/>
    <dgm:cxn modelId="{C3A665AB-6AB2-6045-8CCE-259A212942BC}" type="presParOf" srcId="{E7C6754F-9484-9547-826F-2ACFEFA2E520}" destId="{A231262D-3710-A347-A177-A0F83A13D0E5}" srcOrd="0" destOrd="0" presId="urn:microsoft.com/office/officeart/2005/8/layout/process1"/>
    <dgm:cxn modelId="{D9B3BB0E-F866-0246-A5F7-CD073D8699AB}" type="presParOf" srcId="{E7C6754F-9484-9547-826F-2ACFEFA2E520}" destId="{A3C26475-77CF-E74F-B802-3FAECABE2DDF}" srcOrd="1" destOrd="0" presId="urn:microsoft.com/office/officeart/2005/8/layout/process1"/>
    <dgm:cxn modelId="{C70F815C-3105-8C49-8C15-04935BC9174E}" type="presParOf" srcId="{A3C26475-77CF-E74F-B802-3FAECABE2DDF}" destId="{751578A5-6930-8748-9DC1-DE0C6B97D165}" srcOrd="0" destOrd="0" presId="urn:microsoft.com/office/officeart/2005/8/layout/process1"/>
    <dgm:cxn modelId="{CD77AC33-AFB7-C441-A642-5A87D5E9E0A4}" type="presParOf" srcId="{E7C6754F-9484-9547-826F-2ACFEFA2E520}" destId="{E4ED4055-C5A6-F544-8B72-0EDD659AA093}" srcOrd="2" destOrd="0" presId="urn:microsoft.com/office/officeart/2005/8/layout/process1"/>
    <dgm:cxn modelId="{42058403-F2B5-9F44-8257-FB893DCBAD90}" type="presParOf" srcId="{E7C6754F-9484-9547-826F-2ACFEFA2E520}" destId="{3D231FC9-AA00-254C-BC8D-CE1B95F2E1EB}" srcOrd="3" destOrd="0" presId="urn:microsoft.com/office/officeart/2005/8/layout/process1"/>
    <dgm:cxn modelId="{8F6FBC98-367B-3744-9CD1-29985F9E59C2}" type="presParOf" srcId="{3D231FC9-AA00-254C-BC8D-CE1B95F2E1EB}" destId="{42BF591C-2E73-1444-9333-8548ED183B03}" srcOrd="0" destOrd="0" presId="urn:microsoft.com/office/officeart/2005/8/layout/process1"/>
    <dgm:cxn modelId="{AC59D04E-258D-DC48-8247-96A3C9A35898}" type="presParOf" srcId="{E7C6754F-9484-9547-826F-2ACFEFA2E520}" destId="{DFBD2A84-DDA4-BE40-AD31-C83943BA44DE}" srcOrd="4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83589BB9-C140-4416-BF7F-1DF993FF21DF}" type="doc">
      <dgm:prSet loTypeId="urn:microsoft.com/office/officeart/2005/8/layout/cycle5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AU"/>
        </a:p>
      </dgm:t>
    </dgm:pt>
    <dgm:pt modelId="{95DC1712-5FE1-47A3-AD8C-E2FB6D81B1C5}">
      <dgm:prSet phldrT="[Text]" custT="1"/>
      <dgm:spPr/>
      <dgm:t>
        <a:bodyPr/>
        <a:lstStyle/>
        <a:p>
          <a:r>
            <a:rPr lang="pt-PT" sz="2000" b="0" i="0">
              <a:latin typeface="Avenir Book"/>
              <a:cs typeface="Avenir Book"/>
            </a:rPr>
            <a:t>Implementar</a:t>
          </a:r>
        </a:p>
      </dgm:t>
    </dgm:pt>
    <dgm:pt modelId="{FC76E00C-1E45-4661-8212-45B1BCF4A7ED}" type="parTrans" cxnId="{0FD0331D-0229-407A-9823-9D5FBEAB1C3D}">
      <dgm:prSet/>
      <dgm:spPr/>
      <dgm:t>
        <a:bodyPr/>
        <a:lstStyle/>
        <a:p>
          <a:endParaRPr lang="en-AU"/>
        </a:p>
      </dgm:t>
    </dgm:pt>
    <dgm:pt modelId="{C4681FF3-8590-4E8E-9FCE-3600DF4F9885}" type="sibTrans" cxnId="{0FD0331D-0229-407A-9823-9D5FBEAB1C3D}">
      <dgm:prSet/>
      <dgm:spPr/>
      <dgm:t>
        <a:bodyPr/>
        <a:lstStyle/>
        <a:p>
          <a:endParaRPr lang="en-AU"/>
        </a:p>
      </dgm:t>
    </dgm:pt>
    <dgm:pt modelId="{49204C73-A0BF-40BE-95C5-E9598A6B2F58}">
      <dgm:prSet phldrT="[Text]" custT="1"/>
      <dgm:spPr/>
      <dgm:t>
        <a:bodyPr/>
        <a:lstStyle/>
        <a:p>
          <a:r>
            <a:rPr lang="pt-PT" sz="2000" b="0" i="0">
              <a:latin typeface="Avenir Book"/>
              <a:cs typeface="Avenir Book"/>
            </a:rPr>
            <a:t>Monitorizar</a:t>
          </a:r>
        </a:p>
      </dgm:t>
    </dgm:pt>
    <dgm:pt modelId="{70202AA1-0FB3-4F43-839E-166228E77748}" type="parTrans" cxnId="{EFF427BD-C4E8-4119-A52E-CB9E9CE09B0E}">
      <dgm:prSet/>
      <dgm:spPr/>
      <dgm:t>
        <a:bodyPr/>
        <a:lstStyle/>
        <a:p>
          <a:endParaRPr lang="en-AU"/>
        </a:p>
      </dgm:t>
    </dgm:pt>
    <dgm:pt modelId="{23FCE29C-6BDB-4DE3-8BCF-608E76F803E6}" type="sibTrans" cxnId="{EFF427BD-C4E8-4119-A52E-CB9E9CE09B0E}">
      <dgm:prSet/>
      <dgm:spPr/>
      <dgm:t>
        <a:bodyPr/>
        <a:lstStyle/>
        <a:p>
          <a:endParaRPr lang="en-AU"/>
        </a:p>
      </dgm:t>
    </dgm:pt>
    <dgm:pt modelId="{7FC822F1-E9D9-4D8A-B18C-CB5B1E80D478}">
      <dgm:prSet phldrT="[Text]" custT="1"/>
      <dgm:spPr/>
      <dgm:t>
        <a:bodyPr/>
        <a:lstStyle/>
        <a:p>
          <a:r>
            <a:rPr lang="pt-PT" sz="2000" b="0" i="0" dirty="0">
              <a:latin typeface="Avenir Book"/>
              <a:cs typeface="Avenir Book"/>
            </a:rPr>
            <a:t>Rever</a:t>
          </a:r>
        </a:p>
      </dgm:t>
    </dgm:pt>
    <dgm:pt modelId="{D4FD617A-06B2-44D4-A5A9-B0B98D303ACD}" type="parTrans" cxnId="{0A9D8E90-3392-45D6-87D0-0E700722ADEB}">
      <dgm:prSet/>
      <dgm:spPr/>
      <dgm:t>
        <a:bodyPr/>
        <a:lstStyle/>
        <a:p>
          <a:endParaRPr lang="en-AU"/>
        </a:p>
      </dgm:t>
    </dgm:pt>
    <dgm:pt modelId="{007B0D2F-5F74-4B37-8BF7-CC125FC7117D}" type="sibTrans" cxnId="{0A9D8E90-3392-45D6-87D0-0E700722ADEB}">
      <dgm:prSet/>
      <dgm:spPr/>
      <dgm:t>
        <a:bodyPr/>
        <a:lstStyle/>
        <a:p>
          <a:endParaRPr lang="en-AU"/>
        </a:p>
      </dgm:t>
    </dgm:pt>
    <dgm:pt modelId="{3904BC4F-E390-4FC3-8F16-450F10E45997}">
      <dgm:prSet phldrT="[Text]" custT="1"/>
      <dgm:spPr/>
      <dgm:t>
        <a:bodyPr/>
        <a:lstStyle/>
        <a:p>
          <a:r>
            <a:rPr lang="pt-PT" sz="2000" b="0" i="0">
              <a:latin typeface="Avenir Book"/>
              <a:cs typeface="Avenir Book"/>
            </a:rPr>
            <a:t>Planear</a:t>
          </a:r>
        </a:p>
      </dgm:t>
    </dgm:pt>
    <dgm:pt modelId="{7147BB51-7153-4D5C-A9AE-4AA1392C901E}" type="sibTrans" cxnId="{AEBF15B5-A71D-4BAC-ACE1-2DC8467EEB3F}">
      <dgm:prSet/>
      <dgm:spPr/>
      <dgm:t>
        <a:bodyPr/>
        <a:lstStyle/>
        <a:p>
          <a:endParaRPr lang="en-AU"/>
        </a:p>
      </dgm:t>
    </dgm:pt>
    <dgm:pt modelId="{945A63D7-8E01-4470-91F9-8DEFFA2E4A7E}" type="parTrans" cxnId="{AEBF15B5-A71D-4BAC-ACE1-2DC8467EEB3F}">
      <dgm:prSet/>
      <dgm:spPr/>
      <dgm:t>
        <a:bodyPr/>
        <a:lstStyle/>
        <a:p>
          <a:endParaRPr lang="en-AU"/>
        </a:p>
      </dgm:t>
    </dgm:pt>
    <dgm:pt modelId="{24937F4D-A6FA-4E7D-82B3-DA18ADF89FAB}" type="pres">
      <dgm:prSet presAssocID="{83589BB9-C140-4416-BF7F-1DF993FF21DF}" presName="cycle" presStyleCnt="0">
        <dgm:presLayoutVars>
          <dgm:dir/>
          <dgm:resizeHandles val="exact"/>
        </dgm:presLayoutVars>
      </dgm:prSet>
      <dgm:spPr/>
    </dgm:pt>
    <dgm:pt modelId="{3DDFC365-58C3-4A60-84CC-5AAD9F32CB06}" type="pres">
      <dgm:prSet presAssocID="{3904BC4F-E390-4FC3-8F16-450F10E45997}" presName="node" presStyleLbl="node1" presStyleIdx="0" presStyleCnt="4" custRadScaleRad="101408" custRadScaleInc="30844">
        <dgm:presLayoutVars>
          <dgm:bulletEnabled val="1"/>
        </dgm:presLayoutVars>
      </dgm:prSet>
      <dgm:spPr/>
    </dgm:pt>
    <dgm:pt modelId="{8C6FCA96-BD70-4E91-B78C-8CABCED2AFDD}" type="pres">
      <dgm:prSet presAssocID="{3904BC4F-E390-4FC3-8F16-450F10E45997}" presName="spNode" presStyleCnt="0"/>
      <dgm:spPr/>
    </dgm:pt>
    <dgm:pt modelId="{1760C3C4-6D4F-4C23-8D73-3CF94DEF095C}" type="pres">
      <dgm:prSet presAssocID="{7147BB51-7153-4D5C-A9AE-4AA1392C901E}" presName="sibTrans" presStyleLbl="sibTrans1D1" presStyleIdx="0" presStyleCnt="4"/>
      <dgm:spPr/>
    </dgm:pt>
    <dgm:pt modelId="{5B1DDCEC-F6D4-4266-ABFB-BD30612F967C}" type="pres">
      <dgm:prSet presAssocID="{95DC1712-5FE1-47A3-AD8C-E2FB6D81B1C5}" presName="node" presStyleLbl="node1" presStyleIdx="1" presStyleCnt="4" custScaleX="136067" custRadScaleRad="117814" custRadScaleInc="-55800">
        <dgm:presLayoutVars>
          <dgm:bulletEnabled val="1"/>
        </dgm:presLayoutVars>
      </dgm:prSet>
      <dgm:spPr/>
    </dgm:pt>
    <dgm:pt modelId="{B336ED20-1F7D-43AB-AF23-3DD1308F2E30}" type="pres">
      <dgm:prSet presAssocID="{95DC1712-5FE1-47A3-AD8C-E2FB6D81B1C5}" presName="spNode" presStyleCnt="0"/>
      <dgm:spPr/>
    </dgm:pt>
    <dgm:pt modelId="{001835FE-50DD-4CC6-8CC6-7A6E522749A0}" type="pres">
      <dgm:prSet presAssocID="{C4681FF3-8590-4E8E-9FCE-3600DF4F9885}" presName="sibTrans" presStyleLbl="sibTrans1D1" presStyleIdx="1" presStyleCnt="4"/>
      <dgm:spPr/>
    </dgm:pt>
    <dgm:pt modelId="{D0201F1E-D2A2-4394-B20C-2579CEDD21CD}" type="pres">
      <dgm:prSet presAssocID="{49204C73-A0BF-40BE-95C5-E9598A6B2F58}" presName="node" presStyleLbl="node1" presStyleIdx="2" presStyleCnt="4" custRadScaleRad="35509" custRadScaleInc="-84498">
        <dgm:presLayoutVars>
          <dgm:bulletEnabled val="1"/>
        </dgm:presLayoutVars>
      </dgm:prSet>
      <dgm:spPr/>
    </dgm:pt>
    <dgm:pt modelId="{B93EEEB9-3A05-4AD5-9497-27E777B4F50F}" type="pres">
      <dgm:prSet presAssocID="{49204C73-A0BF-40BE-95C5-E9598A6B2F58}" presName="spNode" presStyleCnt="0"/>
      <dgm:spPr/>
    </dgm:pt>
    <dgm:pt modelId="{91B85E1B-1C47-4E4E-A8BD-BBF580370BAA}" type="pres">
      <dgm:prSet presAssocID="{23FCE29C-6BDB-4DE3-8BCF-608E76F803E6}" presName="sibTrans" presStyleLbl="sibTrans1D1" presStyleIdx="2" presStyleCnt="4"/>
      <dgm:spPr/>
    </dgm:pt>
    <dgm:pt modelId="{4FE2D8F2-E63E-4484-B4A6-DEA54980D4AF}" type="pres">
      <dgm:prSet presAssocID="{7FC822F1-E9D9-4D8A-B18C-CB5B1E80D478}" presName="node" presStyleLbl="node1" presStyleIdx="3" presStyleCnt="4" custRadScaleRad="80299" custRadScaleInc="82187">
        <dgm:presLayoutVars>
          <dgm:bulletEnabled val="1"/>
        </dgm:presLayoutVars>
      </dgm:prSet>
      <dgm:spPr/>
    </dgm:pt>
    <dgm:pt modelId="{F4923D19-AC04-4789-9C2E-25776381AF29}" type="pres">
      <dgm:prSet presAssocID="{7FC822F1-E9D9-4D8A-B18C-CB5B1E80D478}" presName="spNode" presStyleCnt="0"/>
      <dgm:spPr/>
    </dgm:pt>
    <dgm:pt modelId="{0BBF7314-3F9C-4694-94EA-90E42A3467AD}" type="pres">
      <dgm:prSet presAssocID="{007B0D2F-5F74-4B37-8BF7-CC125FC7117D}" presName="sibTrans" presStyleLbl="sibTrans1D1" presStyleIdx="3" presStyleCnt="4"/>
      <dgm:spPr/>
    </dgm:pt>
  </dgm:ptLst>
  <dgm:cxnLst>
    <dgm:cxn modelId="{CC03A90F-5507-3544-BAC9-4066D39D7CF3}" type="presOf" srcId="{7147BB51-7153-4D5C-A9AE-4AA1392C901E}" destId="{1760C3C4-6D4F-4C23-8D73-3CF94DEF095C}" srcOrd="0" destOrd="0" presId="urn:microsoft.com/office/officeart/2005/8/layout/cycle5"/>
    <dgm:cxn modelId="{FEF18812-4269-CC4B-9C84-63E3A85B5597}" type="presOf" srcId="{3904BC4F-E390-4FC3-8F16-450F10E45997}" destId="{3DDFC365-58C3-4A60-84CC-5AAD9F32CB06}" srcOrd="0" destOrd="0" presId="urn:microsoft.com/office/officeart/2005/8/layout/cycle5"/>
    <dgm:cxn modelId="{0FD0331D-0229-407A-9823-9D5FBEAB1C3D}" srcId="{83589BB9-C140-4416-BF7F-1DF993FF21DF}" destId="{95DC1712-5FE1-47A3-AD8C-E2FB6D81B1C5}" srcOrd="1" destOrd="0" parTransId="{FC76E00C-1E45-4661-8212-45B1BCF4A7ED}" sibTransId="{C4681FF3-8590-4E8E-9FCE-3600DF4F9885}"/>
    <dgm:cxn modelId="{B5C1EC69-9A5B-244F-8F80-71A35BC480E6}" type="presOf" srcId="{7FC822F1-E9D9-4D8A-B18C-CB5B1E80D478}" destId="{4FE2D8F2-E63E-4484-B4A6-DEA54980D4AF}" srcOrd="0" destOrd="0" presId="urn:microsoft.com/office/officeart/2005/8/layout/cycle5"/>
    <dgm:cxn modelId="{0A9D8E90-3392-45D6-87D0-0E700722ADEB}" srcId="{83589BB9-C140-4416-BF7F-1DF993FF21DF}" destId="{7FC822F1-E9D9-4D8A-B18C-CB5B1E80D478}" srcOrd="3" destOrd="0" parTransId="{D4FD617A-06B2-44D4-A5A9-B0B98D303ACD}" sibTransId="{007B0D2F-5F74-4B37-8BF7-CC125FC7117D}"/>
    <dgm:cxn modelId="{ECA7679D-0302-A84F-8BF3-BC141B44541D}" type="presOf" srcId="{83589BB9-C140-4416-BF7F-1DF993FF21DF}" destId="{24937F4D-A6FA-4E7D-82B3-DA18ADF89FAB}" srcOrd="0" destOrd="0" presId="urn:microsoft.com/office/officeart/2005/8/layout/cycle5"/>
    <dgm:cxn modelId="{AEBF15B5-A71D-4BAC-ACE1-2DC8467EEB3F}" srcId="{83589BB9-C140-4416-BF7F-1DF993FF21DF}" destId="{3904BC4F-E390-4FC3-8F16-450F10E45997}" srcOrd="0" destOrd="0" parTransId="{945A63D7-8E01-4470-91F9-8DEFFA2E4A7E}" sibTransId="{7147BB51-7153-4D5C-A9AE-4AA1392C901E}"/>
    <dgm:cxn modelId="{A0E662BC-2DC5-3D49-909E-5D60454D927E}" type="presOf" srcId="{C4681FF3-8590-4E8E-9FCE-3600DF4F9885}" destId="{001835FE-50DD-4CC6-8CC6-7A6E522749A0}" srcOrd="0" destOrd="0" presId="urn:microsoft.com/office/officeart/2005/8/layout/cycle5"/>
    <dgm:cxn modelId="{EFF427BD-C4E8-4119-A52E-CB9E9CE09B0E}" srcId="{83589BB9-C140-4416-BF7F-1DF993FF21DF}" destId="{49204C73-A0BF-40BE-95C5-E9598A6B2F58}" srcOrd="2" destOrd="0" parTransId="{70202AA1-0FB3-4F43-839E-166228E77748}" sibTransId="{23FCE29C-6BDB-4DE3-8BCF-608E76F803E6}"/>
    <dgm:cxn modelId="{77DCB9C7-A785-1649-99C4-645B760BF250}" type="presOf" srcId="{49204C73-A0BF-40BE-95C5-E9598A6B2F58}" destId="{D0201F1E-D2A2-4394-B20C-2579CEDD21CD}" srcOrd="0" destOrd="0" presId="urn:microsoft.com/office/officeart/2005/8/layout/cycle5"/>
    <dgm:cxn modelId="{25313FD3-E218-B346-A6A3-8884C5008780}" type="presOf" srcId="{007B0D2F-5F74-4B37-8BF7-CC125FC7117D}" destId="{0BBF7314-3F9C-4694-94EA-90E42A3467AD}" srcOrd="0" destOrd="0" presId="urn:microsoft.com/office/officeart/2005/8/layout/cycle5"/>
    <dgm:cxn modelId="{BE3EB1F0-121E-2149-8505-7B3F8C838622}" type="presOf" srcId="{23FCE29C-6BDB-4DE3-8BCF-608E76F803E6}" destId="{91B85E1B-1C47-4E4E-A8BD-BBF580370BAA}" srcOrd="0" destOrd="0" presId="urn:microsoft.com/office/officeart/2005/8/layout/cycle5"/>
    <dgm:cxn modelId="{0A681CF4-5336-C841-84D6-718DE839EDEC}" type="presOf" srcId="{95DC1712-5FE1-47A3-AD8C-E2FB6D81B1C5}" destId="{5B1DDCEC-F6D4-4266-ABFB-BD30612F967C}" srcOrd="0" destOrd="0" presId="urn:microsoft.com/office/officeart/2005/8/layout/cycle5"/>
    <dgm:cxn modelId="{9026842B-1E5E-3A4F-AD6F-13362837F5B5}" type="presParOf" srcId="{24937F4D-A6FA-4E7D-82B3-DA18ADF89FAB}" destId="{3DDFC365-58C3-4A60-84CC-5AAD9F32CB06}" srcOrd="0" destOrd="0" presId="urn:microsoft.com/office/officeart/2005/8/layout/cycle5"/>
    <dgm:cxn modelId="{0696E6A3-9743-7040-A03C-5ED6F0DB8FB0}" type="presParOf" srcId="{24937F4D-A6FA-4E7D-82B3-DA18ADF89FAB}" destId="{8C6FCA96-BD70-4E91-B78C-8CABCED2AFDD}" srcOrd="1" destOrd="0" presId="urn:microsoft.com/office/officeart/2005/8/layout/cycle5"/>
    <dgm:cxn modelId="{CB7E278F-DFB9-254C-B7C0-58C493A96AAA}" type="presParOf" srcId="{24937F4D-A6FA-4E7D-82B3-DA18ADF89FAB}" destId="{1760C3C4-6D4F-4C23-8D73-3CF94DEF095C}" srcOrd="2" destOrd="0" presId="urn:microsoft.com/office/officeart/2005/8/layout/cycle5"/>
    <dgm:cxn modelId="{0D39E14B-7AAF-3144-8647-56641F0A1F89}" type="presParOf" srcId="{24937F4D-A6FA-4E7D-82B3-DA18ADF89FAB}" destId="{5B1DDCEC-F6D4-4266-ABFB-BD30612F967C}" srcOrd="3" destOrd="0" presId="urn:microsoft.com/office/officeart/2005/8/layout/cycle5"/>
    <dgm:cxn modelId="{E2EB22CD-4712-9049-A718-1D2630C81DD1}" type="presParOf" srcId="{24937F4D-A6FA-4E7D-82B3-DA18ADF89FAB}" destId="{B336ED20-1F7D-43AB-AF23-3DD1308F2E30}" srcOrd="4" destOrd="0" presId="urn:microsoft.com/office/officeart/2005/8/layout/cycle5"/>
    <dgm:cxn modelId="{4FE47FAF-9426-4349-B9C3-A8E2E8341FCB}" type="presParOf" srcId="{24937F4D-A6FA-4E7D-82B3-DA18ADF89FAB}" destId="{001835FE-50DD-4CC6-8CC6-7A6E522749A0}" srcOrd="5" destOrd="0" presId="urn:microsoft.com/office/officeart/2005/8/layout/cycle5"/>
    <dgm:cxn modelId="{18A389AE-152A-2540-9B24-350B66735A8C}" type="presParOf" srcId="{24937F4D-A6FA-4E7D-82B3-DA18ADF89FAB}" destId="{D0201F1E-D2A2-4394-B20C-2579CEDD21CD}" srcOrd="6" destOrd="0" presId="urn:microsoft.com/office/officeart/2005/8/layout/cycle5"/>
    <dgm:cxn modelId="{79A50297-C6BA-F047-A3C7-2AE089435E3F}" type="presParOf" srcId="{24937F4D-A6FA-4E7D-82B3-DA18ADF89FAB}" destId="{B93EEEB9-3A05-4AD5-9497-27E777B4F50F}" srcOrd="7" destOrd="0" presId="urn:microsoft.com/office/officeart/2005/8/layout/cycle5"/>
    <dgm:cxn modelId="{205E149F-26BD-ED4B-B853-D4F656B5F98D}" type="presParOf" srcId="{24937F4D-A6FA-4E7D-82B3-DA18ADF89FAB}" destId="{91B85E1B-1C47-4E4E-A8BD-BBF580370BAA}" srcOrd="8" destOrd="0" presId="urn:microsoft.com/office/officeart/2005/8/layout/cycle5"/>
    <dgm:cxn modelId="{961C29E2-8229-5640-9303-ABE50BC2045B}" type="presParOf" srcId="{24937F4D-A6FA-4E7D-82B3-DA18ADF89FAB}" destId="{4FE2D8F2-E63E-4484-B4A6-DEA54980D4AF}" srcOrd="9" destOrd="0" presId="urn:microsoft.com/office/officeart/2005/8/layout/cycle5"/>
    <dgm:cxn modelId="{7310B64C-F0FC-834C-8AAE-D052045B4D19}" type="presParOf" srcId="{24937F4D-A6FA-4E7D-82B3-DA18ADF89FAB}" destId="{F4923D19-AC04-4789-9C2E-25776381AF29}" srcOrd="10" destOrd="0" presId="urn:microsoft.com/office/officeart/2005/8/layout/cycle5"/>
    <dgm:cxn modelId="{80C31FAB-C4B5-7E4E-AE3A-62B11A1BAE73}" type="presParOf" srcId="{24937F4D-A6FA-4E7D-82B3-DA18ADF89FAB}" destId="{0BBF7314-3F9C-4694-94EA-90E42A3467AD}" srcOrd="11" destOrd="0" presId="urn:microsoft.com/office/officeart/2005/8/layout/cycle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231262D-3710-A347-A177-A0F83A13D0E5}">
      <dsp:nvSpPr>
        <dsp:cNvPr id="0" name=""/>
        <dsp:cNvSpPr/>
      </dsp:nvSpPr>
      <dsp:spPr>
        <a:xfrm>
          <a:off x="3" y="0"/>
          <a:ext cx="2156442" cy="431197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bliqueTopRight"/>
          <a:lightRig rig="threePt" dir="tl"/>
        </a:scene3d>
        <a:sp3d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PT" sz="2800" b="0" kern="1200" dirty="0">
              <a:latin typeface="Avenir Book"/>
              <a:cs typeface="Avenir Book"/>
            </a:rPr>
            <a:t>O que precisa de saber: âmbito e objetivos informados pelo processo político.</a:t>
          </a:r>
        </a:p>
      </dsp:txBody>
      <dsp:txXfrm>
        <a:off x="63163" y="63160"/>
        <a:ext cx="2030122" cy="4185656"/>
      </dsp:txXfrm>
    </dsp:sp>
    <dsp:sp modelId="{A3C26475-77CF-E74F-B802-3FAECABE2DDF}">
      <dsp:nvSpPr>
        <dsp:cNvPr id="0" name=""/>
        <dsp:cNvSpPr/>
      </dsp:nvSpPr>
      <dsp:spPr>
        <a:xfrm>
          <a:off x="2373893" y="1888589"/>
          <a:ext cx="460987" cy="534797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bliqueTopRight"/>
          <a:lightRig rig="threePt" dir="tl"/>
        </a:scene3d>
        <a:sp3d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2000" kern="1200"/>
        </a:p>
      </dsp:txBody>
      <dsp:txXfrm>
        <a:off x="2373893" y="1995548"/>
        <a:ext cx="322691" cy="320879"/>
      </dsp:txXfrm>
    </dsp:sp>
    <dsp:sp modelId="{E4ED4055-C5A6-F544-8B72-0EDD659AA093}">
      <dsp:nvSpPr>
        <dsp:cNvPr id="0" name=""/>
        <dsp:cNvSpPr/>
      </dsp:nvSpPr>
      <dsp:spPr>
        <a:xfrm>
          <a:off x="3026234" y="682664"/>
          <a:ext cx="2156442" cy="294664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bliqueTopRight"/>
          <a:lightRig rig="threePt" dir="tl"/>
        </a:scene3d>
        <a:sp3d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PT" sz="2500" b="0" i="0" kern="1200">
              <a:latin typeface="Avenir Book"/>
              <a:cs typeface="Avenir Book"/>
            </a:rPr>
            <a:t>O que já sabe: análise de dados secundários.</a:t>
          </a:r>
        </a:p>
      </dsp:txBody>
      <dsp:txXfrm>
        <a:off x="3089394" y="745824"/>
        <a:ext cx="2030122" cy="2820327"/>
      </dsp:txXfrm>
    </dsp:sp>
    <dsp:sp modelId="{3D231FC9-AA00-254C-BC8D-CE1B95F2E1EB}">
      <dsp:nvSpPr>
        <dsp:cNvPr id="0" name=""/>
        <dsp:cNvSpPr/>
      </dsp:nvSpPr>
      <dsp:spPr>
        <a:xfrm>
          <a:off x="5398321" y="1888589"/>
          <a:ext cx="457165" cy="534797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bliqueTopRight"/>
          <a:lightRig rig="threePt" dir="tl"/>
        </a:scene3d>
        <a:sp3d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2000" kern="1200"/>
        </a:p>
      </dsp:txBody>
      <dsp:txXfrm>
        <a:off x="5398321" y="1995548"/>
        <a:ext cx="320016" cy="320879"/>
      </dsp:txXfrm>
    </dsp:sp>
    <dsp:sp modelId="{DFBD2A84-DDA4-BE40-AD31-C83943BA44DE}">
      <dsp:nvSpPr>
        <dsp:cNvPr id="0" name=""/>
        <dsp:cNvSpPr/>
      </dsp:nvSpPr>
      <dsp:spPr>
        <a:xfrm>
          <a:off x="6045254" y="682664"/>
          <a:ext cx="2156442" cy="294664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bliqueTopRight"/>
          <a:lightRig rig="threePt" dir="tl"/>
        </a:scene3d>
        <a:sp3d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2500" kern="1200" dirty="0"/>
        </a:p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PT" sz="2500" kern="1200">
              <a:latin typeface="Avenir Book"/>
              <a:cs typeface="Avenir Book"/>
            </a:rPr>
            <a:t>O que precisa de obter: recolha de dados primários.</a:t>
          </a:r>
        </a:p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2500" kern="1200" dirty="0"/>
        </a:p>
      </dsp:txBody>
      <dsp:txXfrm>
        <a:off x="6108414" y="745824"/>
        <a:ext cx="2030122" cy="2820327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DDFC365-58C3-4A60-84CC-5AAD9F32CB06}">
      <dsp:nvSpPr>
        <dsp:cNvPr id="0" name=""/>
        <dsp:cNvSpPr/>
      </dsp:nvSpPr>
      <dsp:spPr>
        <a:xfrm>
          <a:off x="1690536" y="0"/>
          <a:ext cx="1173851" cy="763003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PT" sz="2000" b="0" i="0" kern="1200">
              <a:latin typeface="Avenir Book"/>
              <a:cs typeface="Avenir Book"/>
            </a:rPr>
            <a:t>Planear</a:t>
          </a:r>
        </a:p>
      </dsp:txBody>
      <dsp:txXfrm>
        <a:off x="1727783" y="37247"/>
        <a:ext cx="1099357" cy="688509"/>
      </dsp:txXfrm>
    </dsp:sp>
    <dsp:sp modelId="{1760C3C4-6D4F-4C23-8D73-3CF94DEF095C}">
      <dsp:nvSpPr>
        <dsp:cNvPr id="0" name=""/>
        <dsp:cNvSpPr/>
      </dsp:nvSpPr>
      <dsp:spPr>
        <a:xfrm>
          <a:off x="1342559" y="612908"/>
          <a:ext cx="2523293" cy="2523293"/>
        </a:xfrm>
        <a:custGeom>
          <a:avLst/>
          <a:gdLst/>
          <a:ahLst/>
          <a:cxnLst/>
          <a:rect l="0" t="0" r="0" b="0"/>
          <a:pathLst>
            <a:path>
              <a:moveTo>
                <a:pt x="1617565" y="51244"/>
              </a:moveTo>
              <a:arcTo wR="1261646" hR="1261646" stAng="17183158" swAng="816006"/>
            </a:path>
          </a:pathLst>
        </a:custGeom>
        <a:noFill/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B1DDCEC-F6D4-4266-ABFB-BD30612F967C}">
      <dsp:nvSpPr>
        <dsp:cNvPr id="0" name=""/>
        <dsp:cNvSpPr/>
      </dsp:nvSpPr>
      <dsp:spPr>
        <a:xfrm>
          <a:off x="2696529" y="834435"/>
          <a:ext cx="1597224" cy="763003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PT" sz="2000" b="0" i="0" kern="1200">
              <a:latin typeface="Avenir Book"/>
              <a:cs typeface="Avenir Book"/>
            </a:rPr>
            <a:t>Implementar</a:t>
          </a:r>
        </a:p>
      </dsp:txBody>
      <dsp:txXfrm>
        <a:off x="2733776" y="871682"/>
        <a:ext cx="1522730" cy="688509"/>
      </dsp:txXfrm>
    </dsp:sp>
    <dsp:sp modelId="{001835FE-50DD-4CC6-8CC6-7A6E522749A0}">
      <dsp:nvSpPr>
        <dsp:cNvPr id="0" name=""/>
        <dsp:cNvSpPr/>
      </dsp:nvSpPr>
      <dsp:spPr>
        <a:xfrm>
          <a:off x="1699319" y="-775971"/>
          <a:ext cx="2523293" cy="2523293"/>
        </a:xfrm>
        <a:custGeom>
          <a:avLst/>
          <a:gdLst/>
          <a:ahLst/>
          <a:cxnLst/>
          <a:rect l="0" t="0" r="0" b="0"/>
          <a:pathLst>
            <a:path>
              <a:moveTo>
                <a:pt x="1667413" y="2456262"/>
              </a:moveTo>
              <a:arcTo wR="1261646" hR="1261646" stAng="4274355" swAng="1788551"/>
            </a:path>
          </a:pathLst>
        </a:custGeom>
        <a:noFill/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0201F1E-D2A2-4394-B20C-2579CEDD21CD}">
      <dsp:nvSpPr>
        <dsp:cNvPr id="0" name=""/>
        <dsp:cNvSpPr/>
      </dsp:nvSpPr>
      <dsp:spPr>
        <a:xfrm>
          <a:off x="1676614" y="1667423"/>
          <a:ext cx="1173851" cy="763003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PT" sz="2000" b="0" i="0" kern="1200">
              <a:latin typeface="Avenir Book"/>
              <a:cs typeface="Avenir Book"/>
            </a:rPr>
            <a:t>Monitorizar</a:t>
          </a:r>
        </a:p>
      </dsp:txBody>
      <dsp:txXfrm>
        <a:off x="1713861" y="1704670"/>
        <a:ext cx="1099357" cy="688509"/>
      </dsp:txXfrm>
    </dsp:sp>
    <dsp:sp modelId="{91B85E1B-1C47-4E4E-A8BD-BBF580370BAA}">
      <dsp:nvSpPr>
        <dsp:cNvPr id="0" name=""/>
        <dsp:cNvSpPr/>
      </dsp:nvSpPr>
      <dsp:spPr>
        <a:xfrm>
          <a:off x="566829" y="-658913"/>
          <a:ext cx="2523293" cy="2523293"/>
        </a:xfrm>
        <a:custGeom>
          <a:avLst/>
          <a:gdLst/>
          <a:ahLst/>
          <a:cxnLst/>
          <a:rect l="0" t="0" r="0" b="0"/>
          <a:pathLst>
            <a:path>
              <a:moveTo>
                <a:pt x="978507" y="2491112"/>
              </a:moveTo>
              <a:arcTo wR="1261646" hR="1261646" stAng="6178127" swAng="1111817"/>
            </a:path>
          </a:pathLst>
        </a:custGeom>
        <a:noFill/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FE2D8F2-E63E-4484-B4A6-DEA54980D4AF}">
      <dsp:nvSpPr>
        <dsp:cNvPr id="0" name=""/>
        <dsp:cNvSpPr/>
      </dsp:nvSpPr>
      <dsp:spPr>
        <a:xfrm>
          <a:off x="564085" y="839929"/>
          <a:ext cx="1173851" cy="763003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PT" sz="2000" b="0" i="0" kern="1200" dirty="0">
              <a:latin typeface="Avenir Book"/>
              <a:cs typeface="Avenir Book"/>
            </a:rPr>
            <a:t>Rever</a:t>
          </a:r>
        </a:p>
      </dsp:txBody>
      <dsp:txXfrm>
        <a:off x="601332" y="877176"/>
        <a:ext cx="1099357" cy="688509"/>
      </dsp:txXfrm>
    </dsp:sp>
    <dsp:sp modelId="{0BBF7314-3F9C-4694-94EA-90E42A3467AD}">
      <dsp:nvSpPr>
        <dsp:cNvPr id="0" name=""/>
        <dsp:cNvSpPr/>
      </dsp:nvSpPr>
      <dsp:spPr>
        <a:xfrm>
          <a:off x="1390513" y="-21957"/>
          <a:ext cx="2523293" cy="2523293"/>
        </a:xfrm>
        <a:custGeom>
          <a:avLst/>
          <a:gdLst/>
          <a:ahLst/>
          <a:cxnLst/>
          <a:rect l="0" t="0" r="0" b="0"/>
          <a:pathLst>
            <a:path>
              <a:moveTo>
                <a:pt x="98752" y="772330"/>
              </a:moveTo>
              <a:arcTo wR="1261646" hR="1261646" stAng="12169208" swAng="790460"/>
            </a:path>
          </a:pathLst>
        </a:custGeom>
        <a:noFill/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ycle5">
  <dgm:title val=""/>
  <dgm:desc val=""/>
  <dgm:catLst>
    <dgm:cat type="cycle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func="var" arg="dir" op="equ" val="norm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if>
      <dgm:else name="Name11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fact="-1"/>
          <dgm:constr type="diam" for="ch" refType="diam" op="equ" fact="-1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else>
    </dgm:choose>
    <dgm:ruleLst/>
    <dgm:forEach name="Name12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/>
        </dgm:shape>
        <dgm:presOf axis="desOrSelf" ptType="node"/>
        <dgm:constrLst>
          <dgm:constr type="h" refType="w" fact="0.6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13">
        <dgm:if name="Name14" axis="par ch" ptType="doc node" func="cnt" op="gt" val="1">
          <dgm:layoutNode name="spNode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  <dgm:forEach name="Name15" axis="followSib" ptType="sibTrans" hideLastTrans="0" cnt="1">
            <dgm:layoutNode name="sibTrans">
              <dgm:alg type="conn">
                <dgm:param type="dim" val="1D"/>
                <dgm:param type="connRout" val="curve"/>
                <dgm:param type="begPts" val="radial"/>
                <dgm:param type="endPts" val="radial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connDist"/>
                <dgm:constr type="begPad" refType="connDist" fact="0.2"/>
                <dgm:constr type="endPad" refType="connDist" fact="0.2"/>
              </dgm:constrLst>
              <dgm:ruleLst/>
            </dgm:layoutNode>
          </dgm:forEach>
        </dgm:if>
        <dgm:else name="Name16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pitchFamily="34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270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pitchFamily="34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270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pitchFamily="34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270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992255FE-7C72-444E-A121-40E0F97E5A9F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2987707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pitchFamily="34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9421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pitchFamily="34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9421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it-IT" noProof="0"/>
              <a:t>Click to edit Master text styles</a:t>
            </a:r>
          </a:p>
          <a:p>
            <a:pPr lvl="1"/>
            <a:r>
              <a:rPr lang="it-IT" noProof="0"/>
              <a:t>Second level</a:t>
            </a:r>
          </a:p>
          <a:p>
            <a:pPr lvl="2"/>
            <a:r>
              <a:rPr lang="it-IT" noProof="0"/>
              <a:t>Third level</a:t>
            </a:r>
          </a:p>
          <a:p>
            <a:pPr lvl="3"/>
            <a:r>
              <a:rPr lang="it-IT" noProof="0"/>
              <a:t>Fourth level</a:t>
            </a:r>
          </a:p>
          <a:p>
            <a:pPr lvl="4"/>
            <a:r>
              <a:rPr lang="it-IT" noProof="0"/>
              <a:t>Fifth level</a:t>
            </a:r>
          </a:p>
        </p:txBody>
      </p:sp>
      <p:sp>
        <p:nvSpPr>
          <p:cNvPr id="9421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pitchFamily="34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9421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1E071851-DCB3-614D-976F-C0A71FEC46E3}" type="slidenum">
              <a:rPr lang="it-IT"/>
              <a:pPr>
                <a:defRPr/>
              </a:pPr>
              <a:t>‹N°›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57905184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MS PGothic" panose="020B0600070205080204" pitchFamily="34" charset="-128"/>
        <a:cs typeface="MS PGothic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MS PGothic" panose="020B0600070205080204" pitchFamily="34" charset="-128"/>
        <a:cs typeface="MS PGothic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MS PGothic" panose="020B0600070205080204" pitchFamily="34" charset="-128"/>
        <a:cs typeface="MS PGothic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MS PGothic" panose="020B0600070205080204" pitchFamily="34" charset="-128"/>
        <a:cs typeface="MS PGothic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MS PGothic" panose="020B0600070205080204" pitchFamily="34" charset="-128"/>
        <a:cs typeface="MS PGothic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2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1506" name="Rectangle 3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fr-FR" altLang="ja-JP" sz="1100" dirty="0">
              <a:latin typeface="Calibri" charset="0"/>
              <a:ea typeface="MS PGothic" charset="0"/>
            </a:endParaRPr>
          </a:p>
        </p:txBody>
      </p:sp>
      <p:sp>
        <p:nvSpPr>
          <p:cNvPr id="2" name="Espace réservé du pied de page 1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>
              <a:defRPr/>
            </a:pPr>
            <a:endParaRPr lang="fr-FR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5602" name="Espace réservé des commentaires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25603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9pPr>
          </a:lstStyle>
          <a:p>
            <a:fld id="{B97356A6-B426-C748-B67E-F3F48777D07B}" type="slidenum">
              <a:rPr lang="it-IT" sz="1200"/>
              <a:pPr/>
              <a:t>10</a:t>
            </a:fld>
            <a:endParaRPr lang="it-IT" sz="120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5602" name="Espace réservé des commentaires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25603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9pPr>
          </a:lstStyle>
          <a:p>
            <a:fld id="{B97356A6-B426-C748-B67E-F3F48777D07B}" type="slidenum">
              <a:rPr lang="it-IT" sz="1200"/>
              <a:pPr/>
              <a:t>11</a:t>
            </a:fld>
            <a:endParaRPr lang="it-IT" sz="120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5602" name="Espace réservé des commentaires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25603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9pPr>
          </a:lstStyle>
          <a:p>
            <a:fld id="{B97356A6-B426-C748-B67E-F3F48777D07B}" type="slidenum">
              <a:rPr lang="it-IT" sz="1200"/>
              <a:pPr/>
              <a:t>12</a:t>
            </a:fld>
            <a:endParaRPr lang="it-IT" sz="120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5602" name="Espace réservé des commentaires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pt-PT">
                <a:latin typeface="Calibri" charset="0"/>
              </a:rPr>
              <a:t>Desafios em termos de cronograma, planeamento e mobilização de recursos.</a:t>
            </a:r>
          </a:p>
        </p:txBody>
      </p:sp>
      <p:sp>
        <p:nvSpPr>
          <p:cNvPr id="25603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9pPr>
          </a:lstStyle>
          <a:p>
            <a:fld id="{B97356A6-B426-C748-B67E-F3F48777D07B}" type="slidenum">
              <a:rPr lang="it-IT" sz="1200"/>
              <a:pPr/>
              <a:t>13</a:t>
            </a:fld>
            <a:endParaRPr lang="it-IT" sz="120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405063" y="641350"/>
            <a:ext cx="2095500" cy="1571625"/>
          </a:xfrm>
          <a:ln/>
        </p:spPr>
      </p:sp>
      <p:sp>
        <p:nvSpPr>
          <p:cNvPr id="2355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2466975"/>
            <a:ext cx="5029200" cy="5991225"/>
          </a:xfr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r>
              <a:rPr lang="pt-PT"/>
              <a:t>2 minutos:</a:t>
            </a:r>
          </a:p>
          <a:p>
            <a:endParaRPr lang="en-US" dirty="0"/>
          </a:p>
          <a:p>
            <a:r>
              <a:rPr lang="pt-PT" baseline="0"/>
              <a:t>- Certifique-se de que os participantes sabem onde aceder ao apoio de perfilagem e faça uma introdução breve sobre cada fonte.</a:t>
            </a: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405063" y="641350"/>
            <a:ext cx="2095500" cy="1571625"/>
          </a:xfrm>
          <a:ln/>
        </p:spPr>
      </p:sp>
      <p:sp>
        <p:nvSpPr>
          <p:cNvPr id="2355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2466975"/>
            <a:ext cx="5029200" cy="5991225"/>
          </a:xfr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405063" y="641350"/>
            <a:ext cx="2095500" cy="1571625"/>
          </a:xfrm>
          <a:ln/>
        </p:spPr>
      </p:sp>
      <p:sp>
        <p:nvSpPr>
          <p:cNvPr id="2355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2466975"/>
            <a:ext cx="5029200" cy="5991225"/>
          </a:xfr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r>
              <a:rPr lang="pt-PT"/>
              <a:t>2 minutos de P&amp;R de introdução em plenário.</a:t>
            </a: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405063" y="641350"/>
            <a:ext cx="2095500" cy="1571625"/>
          </a:xfrm>
          <a:ln/>
        </p:spPr>
      </p:sp>
      <p:sp>
        <p:nvSpPr>
          <p:cNvPr id="2355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2466975"/>
            <a:ext cx="5029200" cy="5991225"/>
          </a:xfr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r>
              <a:rPr lang="pt-PT" noProof="0"/>
              <a:t>10 minutos de apresentação e debate sobre:</a:t>
            </a:r>
          </a:p>
          <a:p>
            <a:endParaRPr lang="en-GB" noProof="0" dirty="0"/>
          </a:p>
          <a:p>
            <a:r>
              <a:rPr lang="pt-PT" noProof="0"/>
              <a:t>1. O que precisa de saber:</a:t>
            </a:r>
          </a:p>
          <a:p>
            <a:pPr marL="171450" indent="-171450">
              <a:buFont typeface="Arial"/>
              <a:buChar char="•"/>
            </a:pPr>
            <a:endParaRPr lang="en-GB" noProof="0" dirty="0"/>
          </a:p>
          <a:p>
            <a:pPr marL="171450" lvl="0" indent="-171450" algn="l">
              <a:buFont typeface="Arial"/>
              <a:buChar char="•"/>
            </a:pPr>
            <a:r>
              <a:rPr lang="pt-PT" noProof="0"/>
              <a:t>Objetivos.</a:t>
            </a:r>
          </a:p>
          <a:p>
            <a:pPr marL="171450" lvl="0" indent="-171450" algn="l">
              <a:buFont typeface="Arial"/>
              <a:buChar char="•"/>
            </a:pPr>
            <a:r>
              <a:rPr lang="pt-PT" noProof="0"/>
              <a:t>Âmbito geográfico.</a:t>
            </a:r>
          </a:p>
          <a:p>
            <a:pPr marL="171450" lvl="0" indent="-171450" algn="l">
              <a:buFont typeface="Arial"/>
              <a:buChar char="•"/>
            </a:pPr>
            <a:r>
              <a:rPr lang="pt-PT" noProof="0"/>
              <a:t>População alvo</a:t>
            </a:r>
          </a:p>
          <a:p>
            <a:pPr marL="171450" lvl="0" indent="-171450" algn="l">
              <a:buFont typeface="Arial"/>
              <a:buChar char="•"/>
            </a:pPr>
            <a:r>
              <a:rPr lang="pt-PT" noProof="0"/>
              <a:t>Nível de discriminação - idade, género, local e diversidade.</a:t>
            </a:r>
          </a:p>
          <a:p>
            <a:pPr marL="171450" lvl="0" indent="-171450" algn="l">
              <a:buFont typeface="Arial"/>
              <a:buChar char="•"/>
            </a:pPr>
            <a:r>
              <a:rPr lang="pt-PT" noProof="0"/>
              <a:t>Nível de análise.</a:t>
            </a:r>
          </a:p>
          <a:p>
            <a:pPr marL="171450" lvl="0" indent="-171450" algn="l">
              <a:buFont typeface="Arial"/>
              <a:buChar char="•"/>
            </a:pPr>
            <a:r>
              <a:rPr lang="pt-PT" noProof="0"/>
              <a:t>Análise comparativa.</a:t>
            </a:r>
          </a:p>
          <a:p>
            <a:pPr marL="171450" lvl="0" indent="-171450" algn="l">
              <a:buFont typeface="Arial"/>
              <a:buChar char="•"/>
            </a:pPr>
            <a:r>
              <a:rPr lang="pt-PT" noProof="0"/>
              <a:t>Normas e referências a aplicar.</a:t>
            </a:r>
          </a:p>
          <a:p>
            <a:endParaRPr lang="en-GB" noProof="0" dirty="0"/>
          </a:p>
          <a:p>
            <a:r>
              <a:rPr lang="pt-PT" noProof="0"/>
              <a:t>2. O que já sabe</a:t>
            </a:r>
          </a:p>
          <a:p>
            <a:pPr marL="171450" lvl="0" indent="-171450" rtl="0">
              <a:buFont typeface="Arial"/>
              <a:buChar char="•"/>
            </a:pPr>
            <a:r>
              <a:rPr lang="pt-PT" noProof="0"/>
              <a:t>Análise de dados secundários.</a:t>
            </a:r>
          </a:p>
          <a:p>
            <a:pPr marL="628650" lvl="1" indent="-171450" rtl="0">
              <a:buFont typeface="Arial"/>
              <a:buChar char="•"/>
            </a:pPr>
            <a:r>
              <a:rPr lang="pt-PT" noProof="0"/>
              <a:t>Censo nacional. </a:t>
            </a:r>
          </a:p>
          <a:p>
            <a:pPr marL="628650" lvl="1" indent="-171450" rtl="0">
              <a:buFont typeface="Arial"/>
              <a:buChar char="•"/>
            </a:pPr>
            <a:r>
              <a:rPr lang="pt-PT" noProof="0"/>
              <a:t>Sistema de registo.</a:t>
            </a:r>
          </a:p>
          <a:p>
            <a:pPr marL="628650" lvl="1" indent="-171450" rtl="0">
              <a:buFont typeface="Arial"/>
              <a:buChar char="•"/>
            </a:pPr>
            <a:r>
              <a:rPr lang="pt-PT" noProof="0"/>
              <a:t>Inquérito sobre proteção e intenções.</a:t>
            </a:r>
          </a:p>
          <a:p>
            <a:pPr marL="628650" lvl="1" indent="-171450" rtl="0">
              <a:buFont typeface="Arial"/>
              <a:buChar char="•"/>
            </a:pPr>
            <a:r>
              <a:rPr lang="pt-PT" noProof="0"/>
              <a:t>Avaliação coordenada de necessidades.</a:t>
            </a:r>
          </a:p>
          <a:p>
            <a:pPr marL="628650" lvl="1" indent="-171450" rtl="0">
              <a:buFont typeface="Arial"/>
              <a:buChar char="•"/>
            </a:pPr>
            <a:r>
              <a:rPr lang="pt-PT" noProof="0"/>
              <a:t>Avaliação de soluções duradouras.</a:t>
            </a:r>
          </a:p>
          <a:p>
            <a:pPr marL="628650" lvl="1" indent="-171450" rtl="0">
              <a:buFont typeface="Arial"/>
              <a:buChar char="•"/>
            </a:pPr>
            <a:r>
              <a:rPr lang="pt-PT" noProof="0"/>
              <a:t>Rigor dos dados.</a:t>
            </a:r>
          </a:p>
          <a:p>
            <a:pPr marL="628650" lvl="1" indent="-171450" rtl="0">
              <a:buFont typeface="Arial"/>
              <a:buChar char="•"/>
            </a:pPr>
            <a:r>
              <a:rPr lang="pt-PT" noProof="0"/>
              <a:t>Grau de concordância quanto aos mesmos.</a:t>
            </a:r>
          </a:p>
          <a:p>
            <a:pPr marL="457200" lvl="1" indent="0" rtl="0">
              <a:buFont typeface="Arial"/>
              <a:buNone/>
            </a:pPr>
            <a:endParaRPr lang="en-GB" noProof="0" dirty="0"/>
          </a:p>
          <a:p>
            <a:r>
              <a:rPr lang="pt-PT" noProof="0"/>
              <a:t>3. Recolha de dados primários:</a:t>
            </a:r>
          </a:p>
          <a:p>
            <a:pPr marL="171450" indent="-171450">
              <a:buFont typeface="Arial"/>
              <a:buChar char="•"/>
            </a:pPr>
            <a:r>
              <a:rPr lang="pt-PT" noProof="0"/>
              <a:t>Pode ser feita através de perfilagem, registo ou outros métodos.</a:t>
            </a:r>
          </a:p>
          <a:p>
            <a:endParaRPr lang="en-GB" noProof="0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405063" y="641350"/>
            <a:ext cx="2095500" cy="1571625"/>
          </a:xfrm>
          <a:ln/>
        </p:spPr>
      </p:sp>
      <p:sp>
        <p:nvSpPr>
          <p:cNvPr id="2355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2466975"/>
            <a:ext cx="5029200" cy="5991225"/>
          </a:xfr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r>
              <a:rPr lang="pt-PT"/>
              <a:t>2 minutos sobre a definição formal de perfilagem.</a:t>
            </a: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405063" y="641350"/>
            <a:ext cx="2095500" cy="1571625"/>
          </a:xfrm>
          <a:ln/>
        </p:spPr>
      </p:sp>
      <p:sp>
        <p:nvSpPr>
          <p:cNvPr id="2355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2466975"/>
            <a:ext cx="5029200" cy="5991225"/>
          </a:xfr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r>
              <a:rPr lang="pt-PT"/>
              <a:t>15 minutos, incluindo 5 minutos para os debates iniciais, antes de revelar os pontos.</a:t>
            </a:r>
          </a:p>
          <a:p>
            <a:endParaRPr lang="en-US" baseline="0" dirty="0"/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PT" baseline="0"/>
              <a:t>Analise o conhecimento dos participantes sobre a perfilagem. Pergunte:</a:t>
            </a:r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aseline="0" dirty="0"/>
          </a:p>
          <a:p>
            <a:pPr marL="171450" marR="0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pt-PT" baseline="0"/>
              <a:t>Alguém participou num exercício de perfilagem?</a:t>
            </a:r>
          </a:p>
          <a:p>
            <a:pPr marL="171450" marR="0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pt-PT" baseline="0"/>
              <a:t>Alguém sabe explicar o que é a perfilagem?</a:t>
            </a:r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r>
              <a:rPr lang="pt-PT"/>
              <a:t>Faça uma introdução básica ao tópico, conforme apropriado.</a:t>
            </a:r>
          </a:p>
          <a:p>
            <a:endParaRPr lang="en-US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405063" y="641350"/>
            <a:ext cx="2095500" cy="1571625"/>
          </a:xfrm>
          <a:ln/>
        </p:spPr>
      </p:sp>
      <p:sp>
        <p:nvSpPr>
          <p:cNvPr id="2355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2466975"/>
            <a:ext cx="5029200" cy="5991225"/>
          </a:xfr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405063" y="641350"/>
            <a:ext cx="2095500" cy="1571625"/>
          </a:xfrm>
          <a:ln/>
        </p:spPr>
      </p:sp>
      <p:sp>
        <p:nvSpPr>
          <p:cNvPr id="2355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2466975"/>
            <a:ext cx="5029200" cy="5991225"/>
          </a:xfr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pPr marL="0" indent="0">
              <a:buFontTx/>
              <a:buNone/>
            </a:pPr>
            <a:r>
              <a:rPr lang="pt-PT"/>
              <a:t>10 minutos:</a:t>
            </a:r>
          </a:p>
          <a:p>
            <a:pPr marL="0" indent="0">
              <a:buFontTx/>
              <a:buNone/>
            </a:pPr>
            <a:endParaRPr lang="en-US" dirty="0"/>
          </a:p>
          <a:p>
            <a:pPr marL="171450" indent="-171450">
              <a:buFontTx/>
              <a:buChar char="-"/>
            </a:pPr>
            <a:r>
              <a:rPr lang="pt-PT"/>
              <a:t>Dê exemplos de exercícios de perfilagem para soluções duradouras.</a:t>
            </a:r>
          </a:p>
          <a:p>
            <a:pPr marL="171450" indent="-171450">
              <a:buFontTx/>
              <a:buChar char="-"/>
            </a:pPr>
            <a:r>
              <a:rPr lang="pt-PT" baseline="0"/>
              <a:t>Procure demonstrar variedade e dê exemplos dos pontos frisados previamente na sessão.</a:t>
            </a:r>
          </a:p>
          <a:p>
            <a:pPr marL="171450" indent="-171450">
              <a:buFontTx/>
              <a:buChar char="-"/>
            </a:pPr>
            <a:r>
              <a:rPr lang="pt-PT" baseline="0"/>
              <a:t>Pergunte aos participantes se têm mais algum exemplo para partilhar.</a:t>
            </a:r>
          </a:p>
          <a:p>
            <a:endParaRPr lang="en-US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5602" name="Espace réservé des commentaires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pt-PT"/>
              <a:t>10 minutos sobre como e quando é que a perfilagem se enquadra no processo de elaboração de políticas.</a:t>
            </a:r>
          </a:p>
        </p:txBody>
      </p:sp>
      <p:sp>
        <p:nvSpPr>
          <p:cNvPr id="25603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9pPr>
          </a:lstStyle>
          <a:p>
            <a:fld id="{B97356A6-B426-C748-B67E-F3F48777D07B}" type="slidenum">
              <a:rPr lang="it-IT" sz="1200"/>
              <a:pPr/>
              <a:t>8</a:t>
            </a:fld>
            <a:endParaRPr lang="it-IT" sz="120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5602" name="Espace réservé des commentaires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25603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9pPr>
          </a:lstStyle>
          <a:p>
            <a:fld id="{B97356A6-B426-C748-B67E-F3F48777D07B}" type="slidenum">
              <a:rPr lang="it-IT" sz="1200"/>
              <a:pPr/>
              <a:t>9</a:t>
            </a:fld>
            <a:endParaRPr lang="it-IT" sz="120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2157319"/>
            <a:ext cx="8915400" cy="877824"/>
          </a:xfrm>
        </p:spPr>
        <p:txBody>
          <a:bodyPr/>
          <a:lstStyle/>
          <a:p>
            <a:r>
              <a:rPr lang="fr-CH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3034553"/>
            <a:ext cx="8001000" cy="3823447"/>
          </a:xfrm>
          <a:solidFill>
            <a:schemeClr val="bg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92608" tIns="91440" rIns="274320" bIns="91440" rtlCol="0">
            <a:normAutofit/>
          </a:bodyPr>
          <a:lstStyle>
            <a:lvl1pPr marL="0" indent="0" algn="l" defTabSz="914400" rtl="0" eaLnBrk="1" latinLnBrk="0" hangingPunct="1">
              <a:spcBef>
                <a:spcPts val="2000"/>
              </a:spcBef>
              <a:buClr>
                <a:schemeClr val="accent1"/>
              </a:buClr>
              <a:buFont typeface="Wingdings 2" pitchFamily="18" charset="2"/>
              <a:buNone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CH"/>
              <a:t>Click to edit Master subtitle style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9535DC-B201-DC44-B905-E223299526C2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14245876"/>
      </p:ext>
    </p:extLst>
  </p:cSld>
  <p:clrMapOvr>
    <a:masterClrMapping/>
  </p:clrMapOvr>
  <p:transition spd="slow">
    <p:push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124712"/>
            <a:ext cx="8915400" cy="914400"/>
          </a:xfrm>
          <a:solidFill>
            <a:schemeClr val="tx2"/>
          </a:solidFill>
        </p:spPr>
        <p:txBody>
          <a:bodyPr rtlCol="0">
            <a:normAutofit/>
          </a:bodyPr>
          <a:lstStyle>
            <a:lvl1pPr marL="0" indent="0" algn="l" defTabSz="9144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CH"/>
              <a:t>Click to edit Master title style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487987" y="2048256"/>
            <a:ext cx="3427413" cy="4206240"/>
          </a:xfrm>
        </p:spPr>
        <p:txBody>
          <a:bodyPr rtlCol="0">
            <a:norm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fr-CH" noProof="0"/>
              <a:t>Drag picture to placeholder or click icon to add</a:t>
            </a:r>
            <a:endParaRPr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2039112"/>
            <a:ext cx="4572000" cy="4224528"/>
          </a:xfrm>
          <a:solidFill>
            <a:schemeClr val="bg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92608" tIns="274320" rIns="274320" bIns="274320" rtlCol="0">
            <a:normAutofit/>
          </a:bodyPr>
          <a:lstStyle>
            <a:lvl1pPr marL="0" indent="0">
              <a:buNone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CH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C699F3-2D9C-3C45-B559-3EA6717F22AD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09962958"/>
      </p:ext>
    </p:extLst>
  </p:cSld>
  <p:clrMapOvr>
    <a:masterClrMapping/>
  </p:clrMapOvr>
  <p:transition spd="slow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icture above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4114800"/>
            <a:ext cx="8915400" cy="877824"/>
          </a:xfrm>
        </p:spPr>
        <p:txBody>
          <a:bodyPr tIns="137160" bIns="137160" anchor="b">
            <a:normAutofit/>
          </a:bodyPr>
          <a:lstStyle>
            <a:lvl1pPr>
              <a:defRPr sz="2400"/>
            </a:lvl1pPr>
          </a:lstStyle>
          <a:p>
            <a:r>
              <a:rPr lang="fr-CH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5002305"/>
            <a:ext cx="8001000" cy="1855695"/>
          </a:xfrm>
          <a:solidFill>
            <a:schemeClr val="bg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92608" tIns="137160" rIns="274320" bIns="137160" rtlCol="0">
            <a:normAutofit/>
          </a:bodyPr>
          <a:lstStyle>
            <a:lvl1pPr marL="0" indent="0" algn="l" defTabSz="914400" rtl="0" eaLnBrk="1" latinLnBrk="0" hangingPunct="1">
              <a:spcBef>
                <a:spcPts val="300"/>
              </a:spcBef>
              <a:buNone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CH"/>
              <a:t>Click to edit Master subtitle style</a:t>
            </a:r>
            <a:endParaRPr dirty="0"/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927100" y="1129553"/>
            <a:ext cx="7988300" cy="2980944"/>
          </a:xfrm>
        </p:spPr>
        <p:txBody>
          <a:bodyPr rtlCol="0">
            <a:normAutofit/>
          </a:bodyPr>
          <a:lstStyle>
            <a:lvl1pPr marL="0" indent="0">
              <a:buNone/>
              <a:defRPr sz="1800"/>
            </a:lvl1pPr>
          </a:lstStyle>
          <a:p>
            <a:pPr lvl="0"/>
            <a:r>
              <a:rPr lang="fr-CH" noProof="0"/>
              <a:t>Drag picture to placeholder or click icon to add</a:t>
            </a:r>
            <a:endParaRPr noProof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98607330"/>
      </p:ext>
    </p:extLst>
  </p:cSld>
  <p:clrMapOvr>
    <a:masterClrMapping/>
  </p:clrMapOvr>
  <p:hf sldNum="0" hd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 Pictures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4114800"/>
            <a:ext cx="8915400" cy="877824"/>
          </a:xfrm>
        </p:spPr>
        <p:txBody>
          <a:bodyPr tIns="137160" bIns="137160" anchor="b">
            <a:normAutofit/>
          </a:bodyPr>
          <a:lstStyle>
            <a:lvl1pPr>
              <a:defRPr sz="2400"/>
            </a:lvl1pPr>
          </a:lstStyle>
          <a:p>
            <a:r>
              <a:rPr lang="fr-CH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5002305"/>
            <a:ext cx="8001000" cy="1855695"/>
          </a:xfrm>
          <a:solidFill>
            <a:schemeClr val="bg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92608" tIns="137160" rIns="274320" bIns="137160" rtlCol="0">
            <a:normAutofit/>
          </a:bodyPr>
          <a:lstStyle>
            <a:lvl1pPr marL="0" indent="0" algn="l" defTabSz="914400" rtl="0" eaLnBrk="1" latinLnBrk="0" hangingPunct="1">
              <a:spcBef>
                <a:spcPts val="300"/>
              </a:spcBef>
              <a:buNone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CH"/>
              <a:t>Click to edit Master subtitle style</a:t>
            </a:r>
            <a:endParaRPr dirty="0"/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927100" y="1129553"/>
            <a:ext cx="3986784" cy="2980944"/>
          </a:xfrm>
        </p:spPr>
        <p:txBody>
          <a:bodyPr rtlCol="0">
            <a:normAutofit/>
          </a:bodyPr>
          <a:lstStyle>
            <a:lvl1pPr marL="0" indent="0">
              <a:buNone/>
              <a:defRPr sz="1800"/>
            </a:lvl1pPr>
          </a:lstStyle>
          <a:p>
            <a:pPr lvl="0"/>
            <a:r>
              <a:rPr lang="fr-CH" noProof="0"/>
              <a:t>Drag picture to placeholder or click icon to add</a:t>
            </a:r>
            <a:endParaRPr noProof="0"/>
          </a:p>
        </p:txBody>
      </p:sp>
      <p:sp>
        <p:nvSpPr>
          <p:cNvPr id="7" name="Picture Placeholder 8"/>
          <p:cNvSpPr>
            <a:spLocks noGrp="1"/>
          </p:cNvSpPr>
          <p:nvPr>
            <p:ph type="pic" sz="quarter" idx="14"/>
          </p:nvPr>
        </p:nvSpPr>
        <p:spPr>
          <a:xfrm>
            <a:off x="4928616" y="1129553"/>
            <a:ext cx="3986784" cy="2980944"/>
          </a:xfrm>
        </p:spPr>
        <p:txBody>
          <a:bodyPr rtlCol="0">
            <a:normAutofit/>
          </a:bodyPr>
          <a:lstStyle>
            <a:lvl1pPr marL="0" indent="0">
              <a:buNone/>
              <a:defRPr sz="1800"/>
            </a:lvl1pPr>
          </a:lstStyle>
          <a:p>
            <a:pPr lvl="0"/>
            <a:r>
              <a:rPr lang="fr-CH" noProof="0"/>
              <a:t>Drag picture to placeholder or click icon to add</a:t>
            </a:r>
            <a:endParaRPr noProof="0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11330980"/>
      </p:ext>
    </p:extLst>
  </p:cSld>
  <p:clrMapOvr>
    <a:masterClrMapping/>
  </p:clrMapOvr>
  <p:hf sldNum="0" hd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s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4114800"/>
            <a:ext cx="8915400" cy="877824"/>
          </a:xfrm>
        </p:spPr>
        <p:txBody>
          <a:bodyPr tIns="137160" bIns="137160" anchor="b">
            <a:normAutofit/>
          </a:bodyPr>
          <a:lstStyle>
            <a:lvl1pPr>
              <a:defRPr sz="2400"/>
            </a:lvl1pPr>
          </a:lstStyle>
          <a:p>
            <a:r>
              <a:rPr lang="fr-CH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5002305"/>
            <a:ext cx="8001000" cy="1855695"/>
          </a:xfrm>
          <a:solidFill>
            <a:schemeClr val="bg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92608" tIns="137160" rIns="274320" bIns="137160" rtlCol="0">
            <a:normAutofit/>
          </a:bodyPr>
          <a:lstStyle>
            <a:lvl1pPr marL="0" indent="0" algn="l" defTabSz="914400" rtl="0" eaLnBrk="1" latinLnBrk="0" hangingPunct="1">
              <a:spcBef>
                <a:spcPts val="300"/>
              </a:spcBef>
              <a:buNone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CH"/>
              <a:t>Click to edit Master subtitle style</a:t>
            </a:r>
            <a:endParaRPr/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927100" y="1129553"/>
            <a:ext cx="6601968" cy="2980944"/>
          </a:xfrm>
        </p:spPr>
        <p:txBody>
          <a:bodyPr rtlCol="0">
            <a:normAutofit/>
          </a:bodyPr>
          <a:lstStyle>
            <a:lvl1pPr marL="0" indent="0">
              <a:buNone/>
              <a:defRPr sz="1800"/>
            </a:lvl1pPr>
          </a:lstStyle>
          <a:p>
            <a:pPr lvl="0"/>
            <a:r>
              <a:rPr lang="fr-CH" noProof="0"/>
              <a:t>Drag picture to placeholder or click icon to add</a:t>
            </a:r>
            <a:endParaRPr noProof="0"/>
          </a:p>
        </p:txBody>
      </p:sp>
      <p:sp>
        <p:nvSpPr>
          <p:cNvPr id="7" name="Picture Placeholder 8"/>
          <p:cNvSpPr>
            <a:spLocks noGrp="1"/>
          </p:cNvSpPr>
          <p:nvPr>
            <p:ph type="pic" sz="quarter" idx="14"/>
          </p:nvPr>
        </p:nvSpPr>
        <p:spPr>
          <a:xfrm>
            <a:off x="7543800" y="1129553"/>
            <a:ext cx="1371600" cy="1481328"/>
          </a:xfrm>
        </p:spPr>
        <p:txBody>
          <a:bodyPr rtlCol="0">
            <a:normAutofit/>
          </a:bodyPr>
          <a:lstStyle>
            <a:lvl1pPr marL="0" indent="0">
              <a:buNone/>
              <a:defRPr sz="1800"/>
            </a:lvl1pPr>
          </a:lstStyle>
          <a:p>
            <a:pPr lvl="0"/>
            <a:r>
              <a:rPr lang="fr-CH" noProof="0"/>
              <a:t>Drag picture to placeholder or click icon to add</a:t>
            </a:r>
            <a:endParaRPr noProof="0"/>
          </a:p>
        </p:txBody>
      </p:sp>
      <p:sp>
        <p:nvSpPr>
          <p:cNvPr id="8" name="Picture Placeholder 8"/>
          <p:cNvSpPr>
            <a:spLocks noGrp="1"/>
          </p:cNvSpPr>
          <p:nvPr>
            <p:ph type="pic" sz="quarter" idx="15"/>
          </p:nvPr>
        </p:nvSpPr>
        <p:spPr>
          <a:xfrm>
            <a:off x="7543800" y="2629169"/>
            <a:ext cx="1371600" cy="1481328"/>
          </a:xfrm>
        </p:spPr>
        <p:txBody>
          <a:bodyPr rtlCol="0">
            <a:normAutofit/>
          </a:bodyPr>
          <a:lstStyle>
            <a:lvl1pPr marL="0" indent="0">
              <a:buNone/>
              <a:defRPr sz="1800"/>
            </a:lvl1pPr>
          </a:lstStyle>
          <a:p>
            <a:pPr lvl="0"/>
            <a:r>
              <a:rPr lang="fr-CH" noProof="0"/>
              <a:t>Drag picture to placeholder or click icon to add</a:t>
            </a:r>
            <a:endParaRPr noProof="0"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72725970"/>
      </p:ext>
    </p:extLst>
  </p:cSld>
  <p:clrMapOvr>
    <a:masterClrMapping/>
  </p:clrMapOvr>
  <p:hf sldNum="0" hd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5pPr>
              <a:defRPr/>
            </a:lvl5pPr>
          </a:lstStyle>
          <a:p>
            <a:pPr lvl="0"/>
            <a:r>
              <a:rPr lang="fr-CH"/>
              <a:t>Click to edit Master text styles</a:t>
            </a:r>
          </a:p>
          <a:p>
            <a:pPr lvl="1"/>
            <a:r>
              <a:rPr lang="fr-CH"/>
              <a:t>Second level</a:t>
            </a:r>
          </a:p>
          <a:p>
            <a:pPr lvl="2"/>
            <a:r>
              <a:rPr lang="fr-CH"/>
              <a:t>Third level</a:t>
            </a:r>
          </a:p>
          <a:p>
            <a:pPr lvl="3"/>
            <a:r>
              <a:rPr lang="fr-CH"/>
              <a:t>Fourth level</a:t>
            </a:r>
          </a:p>
          <a:p>
            <a:pPr lvl="4"/>
            <a:r>
              <a:rPr lang="fr-CH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21F00D-C0E8-2E4E-8258-954C6740E0EC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1915762"/>
      </p:ext>
    </p:extLst>
  </p:cSld>
  <p:clrMapOvr>
    <a:masterClrMapping/>
  </p:clrMapOvr>
  <p:transition spd="slow">
    <p:push dir="u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87553" y="1129554"/>
            <a:ext cx="914400" cy="5533278"/>
          </a:xfrm>
        </p:spPr>
        <p:txBody>
          <a:bodyPr vert="eaVert" lIns="274320" tIns="685800" bIns="685800"/>
          <a:lstStyle/>
          <a:p>
            <a:r>
              <a:rPr lang="fr-CH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17600" y="1734671"/>
            <a:ext cx="6426200" cy="4542304"/>
          </a:xfrm>
        </p:spPr>
        <p:txBody>
          <a:bodyPr vert="eaVert"/>
          <a:lstStyle>
            <a:lvl5pPr>
              <a:defRPr/>
            </a:lvl5pPr>
          </a:lstStyle>
          <a:p>
            <a:pPr lvl="0"/>
            <a:r>
              <a:rPr lang="fr-CH"/>
              <a:t>Click to edit Master text styles</a:t>
            </a:r>
          </a:p>
          <a:p>
            <a:pPr lvl="1"/>
            <a:r>
              <a:rPr lang="fr-CH"/>
              <a:t>Second level</a:t>
            </a:r>
          </a:p>
          <a:p>
            <a:pPr lvl="2"/>
            <a:r>
              <a:rPr lang="fr-CH"/>
              <a:t>Third level</a:t>
            </a:r>
          </a:p>
          <a:p>
            <a:pPr lvl="3"/>
            <a:r>
              <a:rPr lang="fr-CH"/>
              <a:t>Fourth level</a:t>
            </a:r>
          </a:p>
          <a:p>
            <a:pPr lvl="4"/>
            <a:r>
              <a:rPr lang="fr-CH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92EBB1-32CE-0E45-A931-3CFDE70A6991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97043706"/>
      </p:ext>
    </p:extLst>
  </p:cSld>
  <p:clrMapOvr>
    <a:masterClrMapping/>
  </p:clrMapOvr>
  <p:transition spd="slow">
    <p:push dir="u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yout personalizza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>
          <a:xfrm>
            <a:off x="6319838" y="5486400"/>
            <a:ext cx="2366962" cy="1235075"/>
          </a:xfrm>
        </p:spPr>
        <p:txBody>
          <a:bodyPr/>
          <a:lstStyle>
            <a:lvl1pPr eaLnBrk="0" hangingPunct="0">
              <a:defRPr>
                <a:latin typeface="Arial" charset="0"/>
              </a:defRPr>
            </a:lvl1pPr>
          </a:lstStyle>
          <a:p>
            <a:pPr>
              <a:defRPr/>
            </a:pPr>
            <a:fld id="{1C4FE4EF-86EC-FB40-895E-98DBFA32C14C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814165"/>
      </p:ext>
    </p:extLst>
  </p:cSld>
  <p:clrMapOvr>
    <a:masterClrMapping/>
  </p:clrMapOvr>
  <p:transition spd="slow">
    <p:push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</a:lstStyle>
          <a:p>
            <a:pPr lvl="0"/>
            <a:r>
              <a:rPr lang="fr-CH"/>
              <a:t>Click to edit Master text styles</a:t>
            </a:r>
          </a:p>
          <a:p>
            <a:pPr lvl="1"/>
            <a:r>
              <a:rPr lang="fr-CH"/>
              <a:t>Second level</a:t>
            </a:r>
          </a:p>
          <a:p>
            <a:pPr lvl="2"/>
            <a:r>
              <a:rPr lang="fr-CH"/>
              <a:t>Third level</a:t>
            </a:r>
          </a:p>
          <a:p>
            <a:pPr lvl="3"/>
            <a:r>
              <a:rPr lang="fr-CH"/>
              <a:t>Fourth level</a:t>
            </a:r>
          </a:p>
          <a:p>
            <a:pPr lvl="4"/>
            <a:r>
              <a:rPr lang="fr-CH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8C2209-30BA-6341-BC18-C7500D70D89E}" type="datetimeFigureOut">
              <a:rPr lang="en-US"/>
              <a:pPr>
                <a:defRPr/>
              </a:pPr>
              <a:t>1/20/2021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EF0F99-AB08-314F-8C82-3EC69606DCC1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3426118"/>
      </p:ext>
    </p:extLst>
  </p:cSld>
  <p:clrMapOvr>
    <a:masterClrMapping/>
  </p:clrMapOvr>
  <p:transition spd="slow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 with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5025435"/>
            <a:ext cx="8915400" cy="914400"/>
          </a:xfrm>
        </p:spPr>
        <p:txBody>
          <a:bodyPr/>
          <a:lstStyle/>
          <a:p>
            <a:r>
              <a:rPr lang="fr-CH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5943600"/>
            <a:ext cx="8001000" cy="914400"/>
          </a:xfrm>
          <a:solidFill>
            <a:schemeClr val="bg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92608" tIns="91440" rIns="274320" bIns="91440" rtlCol="0"/>
          <a:lstStyle>
            <a:lvl1pPr marL="0" indent="0" algn="l" defTabSz="914400" rtl="0" eaLnBrk="1" latinLnBrk="0" hangingPunct="1">
              <a:spcBef>
                <a:spcPts val="300"/>
              </a:spcBef>
              <a:buNone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CH"/>
              <a:t>Click to edit Master subtitle style</a:t>
            </a:r>
            <a:endParaRPr dirty="0"/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927100" y="1129553"/>
            <a:ext cx="7988300" cy="3886200"/>
          </a:xfrm>
        </p:spPr>
        <p:txBody>
          <a:bodyPr rtlCol="0">
            <a:normAutofit/>
          </a:bodyPr>
          <a:lstStyle>
            <a:lvl1pPr marL="0" indent="0">
              <a:buNone/>
              <a:defRPr sz="1800"/>
            </a:lvl1pPr>
          </a:lstStyle>
          <a:p>
            <a:pPr lvl="0"/>
            <a:r>
              <a:rPr lang="fr-CH" noProof="0"/>
              <a:t>Drag picture to placeholder or click icon to add</a:t>
            </a:r>
            <a:endParaRPr noProof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62663052"/>
      </p:ext>
    </p:extLst>
  </p:cSld>
  <p:clrMapOvr>
    <a:masterClrMapping/>
  </p:clrMapOvr>
  <p:hf sldNum="0" hd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3200399"/>
            <a:ext cx="8915400" cy="2286000"/>
          </a:xfrm>
          <a:solidFill>
            <a:schemeClr val="tx2"/>
          </a:solidFill>
        </p:spPr>
        <p:txBody>
          <a:bodyPr rtlCol="0" anchor="b">
            <a:normAutofit/>
          </a:bodyPr>
          <a:lstStyle>
            <a:lvl1pPr marL="0" indent="0" algn="l" defTabSz="9144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CH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5484607"/>
            <a:ext cx="8001000" cy="777240"/>
          </a:xfrm>
          <a:solidFill>
            <a:schemeClr val="bg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92608" tIns="91440" rIns="274320" bIns="91440" rtlCol="0" anchor="ctr">
            <a:normAutofit/>
          </a:bodyPr>
          <a:lstStyle>
            <a:lvl1pPr marL="0" indent="0" algn="l" defTabSz="914400" rtl="0" eaLnBrk="1" latinLnBrk="0" hangingPunct="1">
              <a:spcBef>
                <a:spcPts val="300"/>
              </a:spcBef>
              <a:buClr>
                <a:schemeClr val="accent1"/>
              </a:buClr>
              <a:buFont typeface="Wingdings 2" pitchFamily="18" charset="2"/>
              <a:buNone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CH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78164A-8E63-0448-BF56-7D0FCF211A0C}" type="datetimeFigureOut">
              <a:rPr lang="en-US"/>
              <a:pPr>
                <a:defRPr/>
              </a:pPr>
              <a:t>1/20/2021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0C6BB5-3DF0-7845-A808-E18422EDBB4B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43674269"/>
      </p:ext>
    </p:extLst>
  </p:cSld>
  <p:clrMapOvr>
    <a:masterClrMapping/>
  </p:clrMapOvr>
  <p:transition spd="slow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17600" y="2595563"/>
            <a:ext cx="3566160" cy="3681412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2055813" indent="-344488">
              <a:defRPr sz="1800"/>
            </a:lvl6pPr>
            <a:lvl7pPr marL="2055813" indent="-344488">
              <a:defRPr sz="1800"/>
            </a:lvl7pPr>
            <a:lvl8pPr marL="2055813" indent="-344488">
              <a:defRPr sz="1800"/>
            </a:lvl8pPr>
            <a:lvl9pPr marL="2055813" indent="-344488">
              <a:defRPr sz="1800"/>
            </a:lvl9pPr>
          </a:lstStyle>
          <a:p>
            <a:pPr lvl="0"/>
            <a:r>
              <a:rPr lang="fr-CH"/>
              <a:t>Click to edit Master text styles</a:t>
            </a:r>
          </a:p>
          <a:p>
            <a:pPr lvl="1"/>
            <a:r>
              <a:rPr lang="fr-CH"/>
              <a:t>Second level</a:t>
            </a:r>
          </a:p>
          <a:p>
            <a:pPr lvl="2"/>
            <a:r>
              <a:rPr lang="fr-CH"/>
              <a:t>Third level</a:t>
            </a:r>
          </a:p>
          <a:p>
            <a:pPr lvl="3"/>
            <a:r>
              <a:rPr lang="fr-CH"/>
              <a:t>Fourth level</a:t>
            </a:r>
          </a:p>
          <a:p>
            <a:pPr lvl="4"/>
            <a:r>
              <a:rPr lang="fr-CH"/>
              <a:t>Fifth level</a:t>
            </a:r>
            <a:endParaRPr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47534" y="2595563"/>
            <a:ext cx="3566160" cy="3681412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2055813" indent="-344488">
              <a:defRPr sz="1800"/>
            </a:lvl6pPr>
            <a:lvl7pPr marL="2055813" indent="-344488">
              <a:defRPr sz="1800"/>
            </a:lvl7pPr>
            <a:lvl8pPr marL="2055813" indent="-344488">
              <a:defRPr sz="1800"/>
            </a:lvl8pPr>
            <a:lvl9pPr marL="2055813" indent="-344488">
              <a:defRPr sz="1800"/>
            </a:lvl9pPr>
          </a:lstStyle>
          <a:p>
            <a:pPr lvl="0"/>
            <a:r>
              <a:rPr lang="fr-CH"/>
              <a:t>Click to edit Master text styles</a:t>
            </a:r>
          </a:p>
          <a:p>
            <a:pPr lvl="1"/>
            <a:r>
              <a:rPr lang="fr-CH"/>
              <a:t>Second level</a:t>
            </a:r>
          </a:p>
          <a:p>
            <a:pPr lvl="2"/>
            <a:r>
              <a:rPr lang="fr-CH"/>
              <a:t>Third level</a:t>
            </a:r>
          </a:p>
          <a:p>
            <a:pPr lvl="3"/>
            <a:r>
              <a:rPr lang="fr-CH"/>
              <a:t>Fourth level</a:t>
            </a:r>
          </a:p>
          <a:p>
            <a:pPr lvl="4"/>
            <a:r>
              <a:rPr lang="fr-CH"/>
              <a:t>Fifth level</a:t>
            </a:r>
            <a:endParaRPr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5C7907-0434-5744-BEFF-2C6C8C947F3B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60329904"/>
      </p:ext>
    </p:extLst>
  </p:cSld>
  <p:clrMapOvr>
    <a:masterClrMapping/>
  </p:clrMapOvr>
  <p:transition spd="slow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211263" y="2905125"/>
            <a:ext cx="3384550" cy="1588"/>
          </a:xfrm>
          <a:prstGeom prst="line">
            <a:avLst/>
          </a:prstGeom>
          <a:ln w="38100">
            <a:solidFill>
              <a:schemeClr val="bg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>
            <a:off x="5238750" y="2905125"/>
            <a:ext cx="3382963" cy="1588"/>
          </a:xfrm>
          <a:prstGeom prst="line">
            <a:avLst/>
          </a:prstGeom>
          <a:ln w="38100">
            <a:solidFill>
              <a:schemeClr val="bg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>
            <a:off x="1211263" y="2905125"/>
            <a:ext cx="3384550" cy="1588"/>
          </a:xfrm>
          <a:prstGeom prst="line">
            <a:avLst/>
          </a:prstGeom>
          <a:ln w="38100">
            <a:solidFill>
              <a:schemeClr val="bg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>
            <a:off x="5238750" y="2905125"/>
            <a:ext cx="3382963" cy="1588"/>
          </a:xfrm>
          <a:prstGeom prst="line">
            <a:avLst/>
          </a:prstGeom>
          <a:ln w="38100">
            <a:solidFill>
              <a:schemeClr val="bg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1211263" y="2905125"/>
            <a:ext cx="3384550" cy="1588"/>
          </a:xfrm>
          <a:prstGeom prst="line">
            <a:avLst/>
          </a:prstGeom>
          <a:ln w="38100">
            <a:solidFill>
              <a:schemeClr val="bg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5238750" y="2905125"/>
            <a:ext cx="3382963" cy="1588"/>
          </a:xfrm>
          <a:prstGeom prst="line">
            <a:avLst/>
          </a:prstGeom>
          <a:ln w="38100">
            <a:solidFill>
              <a:schemeClr val="bg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CH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20588" y="2017713"/>
            <a:ext cx="3566160" cy="877887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CH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20588" y="3065929"/>
            <a:ext cx="3566160" cy="3211046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2055813" indent="-344488">
              <a:defRPr sz="1600"/>
            </a:lvl6pPr>
            <a:lvl7pPr marL="2055813" indent="-344488">
              <a:defRPr sz="1600"/>
            </a:lvl7pPr>
            <a:lvl8pPr marL="2055813" indent="-344488">
              <a:defRPr sz="1600"/>
            </a:lvl8pPr>
            <a:lvl9pPr marL="2055813" indent="-344488">
              <a:defRPr sz="1600"/>
            </a:lvl9pPr>
          </a:lstStyle>
          <a:p>
            <a:pPr lvl="0"/>
            <a:r>
              <a:rPr lang="fr-CH"/>
              <a:t>Click to edit Master text styles</a:t>
            </a:r>
          </a:p>
          <a:p>
            <a:pPr lvl="1"/>
            <a:r>
              <a:rPr lang="fr-CH"/>
              <a:t>Second level</a:t>
            </a:r>
          </a:p>
          <a:p>
            <a:pPr lvl="2"/>
            <a:r>
              <a:rPr lang="fr-CH"/>
              <a:t>Third level</a:t>
            </a:r>
          </a:p>
          <a:p>
            <a:pPr lvl="3"/>
            <a:r>
              <a:rPr lang="fr-CH"/>
              <a:t>Fourth level</a:t>
            </a:r>
          </a:p>
          <a:p>
            <a:pPr lvl="4"/>
            <a:r>
              <a:rPr lang="fr-CH"/>
              <a:t>Fifth level</a:t>
            </a:r>
            <a:endParaRPr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47534" y="2017713"/>
            <a:ext cx="3566160" cy="877887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CH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47534" y="3065929"/>
            <a:ext cx="3566160" cy="3211046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2055813" indent="-344488">
              <a:defRPr sz="1600"/>
            </a:lvl6pPr>
            <a:lvl7pPr marL="2055813" indent="-344488">
              <a:defRPr sz="1600"/>
            </a:lvl7pPr>
            <a:lvl8pPr marL="2055813" indent="-344488">
              <a:defRPr sz="1600"/>
            </a:lvl8pPr>
            <a:lvl9pPr marL="2055813" indent="-344488">
              <a:defRPr sz="1600"/>
            </a:lvl9pPr>
          </a:lstStyle>
          <a:p>
            <a:pPr lvl="0"/>
            <a:r>
              <a:rPr lang="fr-CH"/>
              <a:t>Click to edit Master text styles</a:t>
            </a:r>
          </a:p>
          <a:p>
            <a:pPr lvl="1"/>
            <a:r>
              <a:rPr lang="fr-CH"/>
              <a:t>Second level</a:t>
            </a:r>
          </a:p>
          <a:p>
            <a:pPr lvl="2"/>
            <a:r>
              <a:rPr lang="fr-CH"/>
              <a:t>Third level</a:t>
            </a:r>
          </a:p>
          <a:p>
            <a:pPr lvl="3"/>
            <a:r>
              <a:rPr lang="fr-CH"/>
              <a:t>Fourth level</a:t>
            </a:r>
          </a:p>
          <a:p>
            <a:pPr lvl="4"/>
            <a:r>
              <a:rPr lang="fr-CH"/>
              <a:t>Fifth level</a:t>
            </a:r>
            <a:endParaRPr dirty="0"/>
          </a:p>
        </p:txBody>
      </p:sp>
      <p:sp>
        <p:nvSpPr>
          <p:cNvPr id="13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4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5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808572-4905-134A-A5E2-A09EF1D25201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5852149"/>
      </p:ext>
    </p:extLst>
  </p:cSld>
  <p:clrMapOvr>
    <a:masterClrMapping/>
  </p:clrMapOvr>
  <p:transition spd="slow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D6868A-2C72-BB4A-A2D4-336CE4FC1F15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83211467"/>
      </p:ext>
    </p:extLst>
  </p:cSld>
  <p:clrMapOvr>
    <a:masterClrMapping/>
  </p:clrMapOvr>
  <p:transition spd="slow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7970F9-34F5-7449-A811-E770B6484FA8}" type="datetimeFigureOut">
              <a:rPr lang="en-US"/>
              <a:pPr>
                <a:defRPr/>
              </a:pPr>
              <a:t>1/20/2021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45157E-9615-7641-BFCB-6E6582FC5A15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91627860"/>
      </p:ext>
    </p:extLst>
  </p:cSld>
  <p:clrMapOvr>
    <a:masterClrMapping/>
  </p:clrMapOvr>
  <p:transition spd="slow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124712"/>
            <a:ext cx="8915400" cy="914400"/>
          </a:xfrm>
          <a:solidFill>
            <a:schemeClr val="tx2"/>
          </a:solidFill>
        </p:spPr>
        <p:txBody>
          <a:bodyPr rtlCol="0">
            <a:normAutofit/>
          </a:bodyPr>
          <a:lstStyle>
            <a:lvl1pPr marL="0" indent="0" algn="l" defTabSz="9144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CH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47534" y="2590800"/>
            <a:ext cx="3566160" cy="3686175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2055813" indent="-344488">
              <a:defRPr sz="2000"/>
            </a:lvl6pPr>
            <a:lvl7pPr marL="2055813" indent="-344488">
              <a:defRPr sz="2000"/>
            </a:lvl7pPr>
            <a:lvl8pPr marL="2055813" indent="-344488">
              <a:defRPr sz="2000"/>
            </a:lvl8pPr>
            <a:lvl9pPr marL="2055813" indent="-344488">
              <a:defRPr sz="2000"/>
            </a:lvl9pPr>
          </a:lstStyle>
          <a:p>
            <a:pPr lvl="0"/>
            <a:r>
              <a:rPr lang="fr-CH"/>
              <a:t>Click to edit Master text styles</a:t>
            </a:r>
          </a:p>
          <a:p>
            <a:pPr lvl="1"/>
            <a:r>
              <a:rPr lang="fr-CH"/>
              <a:t>Second level</a:t>
            </a:r>
          </a:p>
          <a:p>
            <a:pPr lvl="2"/>
            <a:r>
              <a:rPr lang="fr-CH"/>
              <a:t>Third level</a:t>
            </a:r>
          </a:p>
          <a:p>
            <a:pPr lvl="3"/>
            <a:r>
              <a:rPr lang="fr-CH"/>
              <a:t>Fourth level</a:t>
            </a:r>
          </a:p>
          <a:p>
            <a:pPr lvl="4"/>
            <a:r>
              <a:rPr lang="fr-CH"/>
              <a:t>Fifth level</a:t>
            </a:r>
            <a:endParaRPr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00952" y="2039111"/>
            <a:ext cx="3566160" cy="4224528"/>
          </a:xfrm>
          <a:solidFill>
            <a:schemeClr val="bg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92608" tIns="274320" rIns="274320" bIns="274320" rtlCol="0">
            <a:normAutofit/>
          </a:bodyPr>
          <a:lstStyle>
            <a:lvl1pPr marL="0" indent="0" algn="l" defTabSz="914400" rtl="0" eaLnBrk="1" latinLnBrk="0" hangingPunct="1">
              <a:spcBef>
                <a:spcPts val="2000"/>
              </a:spcBef>
              <a:buClr>
                <a:schemeClr val="accent1"/>
              </a:buClr>
              <a:buFont typeface="Wingdings 2" pitchFamily="18" charset="2"/>
              <a:buNone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CH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237C92-23E7-E54B-94CA-8D2315EBC75B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81637162"/>
      </p:ext>
    </p:extLst>
  </p:cSld>
  <p:clrMapOvr>
    <a:masterClrMapping/>
  </p:clrMapOvr>
  <p:transition spd="slow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0" y="1123950"/>
            <a:ext cx="8913813" cy="914400"/>
          </a:xfrm>
          <a:prstGeom prst="rect">
            <a:avLst/>
          </a:pr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1188720" tIns="45720" rIns="27432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CH"/>
              <a:t>Click to edit Master title style</a:t>
            </a:r>
            <a:endParaRPr lang="en-US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114425" y="2595563"/>
            <a:ext cx="7610475" cy="3670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CH"/>
              <a:t>Click to edit Master text styles</a:t>
            </a:r>
          </a:p>
          <a:p>
            <a:pPr lvl="1"/>
            <a:r>
              <a:rPr lang="fr-CH"/>
              <a:t>Second level</a:t>
            </a:r>
          </a:p>
          <a:p>
            <a:pPr lvl="2"/>
            <a:r>
              <a:rPr lang="fr-CH"/>
              <a:t>Third level</a:t>
            </a:r>
          </a:p>
          <a:p>
            <a:pPr lvl="3"/>
            <a:r>
              <a:rPr lang="fr-CH"/>
              <a:t>Fourth level</a:t>
            </a:r>
          </a:p>
          <a:p>
            <a:pPr lvl="4"/>
            <a:r>
              <a:rPr lang="fr-CH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580188" y="188913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>
              <a:defRPr/>
            </a:pPr>
            <a:fld id="{48165386-4417-D543-8837-FD377B1EB157}" type="datetimeFigureOut">
              <a:rPr lang="it-IT"/>
              <a:pPr>
                <a:defRPr/>
              </a:pPr>
              <a:t>20/01/2021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20775" y="188913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89988" y="6569075"/>
            <a:ext cx="457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>
              <a:defRPr/>
            </a:pPr>
            <a:fld id="{A07EE25A-C4D1-884D-80E5-13B2CBA3893A}" type="slidenum">
              <a:rPr lang="it-IT"/>
              <a:pPr>
                <a:defRPr/>
              </a:pPr>
              <a:t>‹N°›</a:t>
            </a:fld>
            <a:endParaRPr lang="it-IT"/>
          </a:p>
        </p:txBody>
      </p:sp>
      <p:sp>
        <p:nvSpPr>
          <p:cNvPr id="7" name="Rectangle 6"/>
          <p:cNvSpPr/>
          <p:nvPr/>
        </p:nvSpPr>
        <p:spPr>
          <a:xfrm>
            <a:off x="914400" y="0"/>
            <a:ext cx="7999413" cy="182563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8" name="Rectangle 7"/>
          <p:cNvSpPr/>
          <p:nvPr/>
        </p:nvSpPr>
        <p:spPr>
          <a:xfrm>
            <a:off x="914400" y="6675438"/>
            <a:ext cx="7999413" cy="182562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9" name="Slide Number Placeholder 5"/>
          <p:cNvSpPr txBox="1">
            <a:spLocks/>
          </p:cNvSpPr>
          <p:nvPr userDrawn="1"/>
        </p:nvSpPr>
        <p:spPr>
          <a:xfrm>
            <a:off x="6667500" y="6508750"/>
            <a:ext cx="2133600" cy="365125"/>
          </a:xfrm>
          <a:prstGeom prst="rect">
            <a:avLst/>
          </a:prstGeom>
        </p:spPr>
        <p:txBody>
          <a:bodyPr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9pPr>
          </a:lstStyle>
          <a:p>
            <a:pPr algn="r" eaLnBrk="1" hangingPunct="1">
              <a:defRPr/>
            </a:pPr>
            <a:fld id="{7B3E228D-C921-E74E-BE25-2E1512FBFA53}" type="slidenum">
              <a:rPr lang="en-GB" sz="900" smtClean="0">
                <a:solidFill>
                  <a:srgbClr val="898989"/>
                </a:solidFill>
                <a:latin typeface="Calibri" charset="0"/>
              </a:rPr>
              <a:pPr algn="r" eaLnBrk="1" hangingPunct="1">
                <a:defRPr/>
              </a:pPr>
              <a:t>‹N°›</a:t>
            </a:fld>
            <a:endParaRPr lang="en-GB" sz="900">
              <a:solidFill>
                <a:srgbClr val="898989"/>
              </a:solidFill>
              <a:latin typeface="Calibri" charset="0"/>
            </a:endParaRPr>
          </a:p>
        </p:txBody>
      </p:sp>
      <p:pic>
        <p:nvPicPr>
          <p:cNvPr id="1034" name="Image 1"/>
          <p:cNvPicPr>
            <a:picLocks noChangeAspect="1" noChangeArrowheads="1"/>
          </p:cNvPicPr>
          <p:nvPr userDrawn="1"/>
        </p:nvPicPr>
        <p:blipFill>
          <a:blip r:embed="rId18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188" y="5589588"/>
            <a:ext cx="1155700" cy="66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5683" r:id="rId1"/>
    <p:sldLayoutId id="2147485684" r:id="rId2"/>
    <p:sldLayoutId id="2147485685" r:id="rId3"/>
    <p:sldLayoutId id="2147485686" r:id="rId4"/>
    <p:sldLayoutId id="2147485687" r:id="rId5"/>
    <p:sldLayoutId id="2147485688" r:id="rId6"/>
    <p:sldLayoutId id="2147485689" r:id="rId7"/>
    <p:sldLayoutId id="2147485690" r:id="rId8"/>
    <p:sldLayoutId id="2147485691" r:id="rId9"/>
    <p:sldLayoutId id="2147485692" r:id="rId10"/>
    <p:sldLayoutId id="2147485693" r:id="rId11"/>
    <p:sldLayoutId id="2147485694" r:id="rId12"/>
    <p:sldLayoutId id="2147485695" r:id="rId13"/>
    <p:sldLayoutId id="2147485696" r:id="rId14"/>
    <p:sldLayoutId id="2147485697" r:id="rId15"/>
    <p:sldLayoutId id="2147485698" r:id="rId16"/>
  </p:sldLayoutIdLst>
  <p:transition spd="slow">
    <p:push dir="u"/>
  </p:transition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kern="1200">
          <a:solidFill>
            <a:schemeClr val="bg1"/>
          </a:solidFill>
          <a:latin typeface="+mj-lt"/>
          <a:ea typeface="ＭＳ Ｐゴシック" charset="0"/>
          <a:cs typeface="ＭＳ Ｐゴシック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Century Gothic" charset="0"/>
          <a:ea typeface="ＭＳ Ｐゴシック" charset="0"/>
          <a:cs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Century Gothic" charset="0"/>
          <a:ea typeface="ＭＳ Ｐゴシック" charset="0"/>
          <a:cs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Century Gothic" charset="0"/>
          <a:ea typeface="ＭＳ Ｐゴシック" charset="0"/>
          <a:cs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Century Gothic" charset="0"/>
          <a:ea typeface="ＭＳ Ｐゴシック" charset="0"/>
          <a:cs typeface="ＭＳ Ｐゴシック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Century Gothic" charset="0"/>
          <a:ea typeface="ＭＳ Ｐゴシック" charset="0"/>
          <a:cs typeface="ＭＳ Ｐゴシック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Century Gothic" charset="0"/>
          <a:ea typeface="ＭＳ Ｐゴシック" charset="0"/>
          <a:cs typeface="ＭＳ Ｐゴシック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Century Gothic" charset="0"/>
          <a:ea typeface="ＭＳ Ｐゴシック" charset="0"/>
          <a:cs typeface="ＭＳ Ｐゴシック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Century Gothic" charset="0"/>
          <a:ea typeface="ＭＳ Ｐゴシック" charset="0"/>
          <a:cs typeface="ＭＳ Ｐゴシック" charset="0"/>
        </a:defRPr>
      </a:lvl9pPr>
    </p:titleStyle>
    <p:bodyStyle>
      <a:lvl1pPr marL="342900" indent="-342900" algn="l" rtl="0" eaLnBrk="0" fontAlgn="base" hangingPunct="0">
        <a:spcBef>
          <a:spcPts val="2000"/>
        </a:spcBef>
        <a:spcAft>
          <a:spcPct val="0"/>
        </a:spcAft>
        <a:buClr>
          <a:schemeClr val="accent1"/>
        </a:buClr>
        <a:buFont typeface="Wingdings 2" charset="0"/>
        <a:buChar char=""/>
        <a:defRPr sz="2000" kern="1200">
          <a:solidFill>
            <a:srgbClr val="595959"/>
          </a:solidFill>
          <a:latin typeface="+mn-lt"/>
          <a:ea typeface="ＭＳ Ｐゴシック" charset="0"/>
          <a:cs typeface="ＭＳ Ｐゴシック" charset="0"/>
        </a:defRPr>
      </a:lvl1pPr>
      <a:lvl2pPr marL="685800" indent="-336550" algn="l" rtl="0" eaLnBrk="0" fontAlgn="base" hangingPunct="0">
        <a:spcBef>
          <a:spcPts val="600"/>
        </a:spcBef>
        <a:spcAft>
          <a:spcPct val="0"/>
        </a:spcAft>
        <a:buClr>
          <a:srgbClr val="254061"/>
        </a:buClr>
        <a:buFont typeface="Wingdings 2" charset="0"/>
        <a:buChar char=""/>
        <a:defRPr kern="1200">
          <a:solidFill>
            <a:srgbClr val="595959"/>
          </a:solidFill>
          <a:latin typeface="+mn-lt"/>
          <a:ea typeface="ＭＳ Ｐゴシック" charset="0"/>
          <a:cs typeface="+mn-cs"/>
        </a:defRPr>
      </a:lvl2pPr>
      <a:lvl3pPr marL="1035050" indent="-349250" algn="l" rtl="0" eaLnBrk="0" fontAlgn="base" hangingPunct="0">
        <a:spcBef>
          <a:spcPts val="600"/>
        </a:spcBef>
        <a:spcAft>
          <a:spcPct val="0"/>
        </a:spcAft>
        <a:buClr>
          <a:schemeClr val="accent1"/>
        </a:buClr>
        <a:buFont typeface="Wingdings 2" charset="0"/>
        <a:buChar char=""/>
        <a:defRPr kern="1200">
          <a:solidFill>
            <a:srgbClr val="595959"/>
          </a:solidFill>
          <a:latin typeface="+mn-lt"/>
          <a:ea typeface="ＭＳ Ｐゴシック" charset="0"/>
          <a:cs typeface="+mn-cs"/>
        </a:defRPr>
      </a:lvl3pPr>
      <a:lvl4pPr marL="1371600" indent="-336550" algn="l" rtl="0" eaLnBrk="0" fontAlgn="base" hangingPunct="0">
        <a:spcBef>
          <a:spcPts val="600"/>
        </a:spcBef>
        <a:spcAft>
          <a:spcPct val="0"/>
        </a:spcAft>
        <a:buClr>
          <a:srgbClr val="254061"/>
        </a:buClr>
        <a:buFont typeface="Wingdings 2" charset="0"/>
        <a:buChar char=""/>
        <a:defRPr kern="1200">
          <a:solidFill>
            <a:srgbClr val="595959"/>
          </a:solidFill>
          <a:latin typeface="+mn-lt"/>
          <a:ea typeface="ＭＳ Ｐゴシック" charset="0"/>
          <a:cs typeface="+mn-cs"/>
        </a:defRPr>
      </a:lvl4pPr>
      <a:lvl5pPr marL="1720850" indent="-349250" algn="l" rtl="0" eaLnBrk="0" fontAlgn="base" hangingPunct="0">
        <a:spcBef>
          <a:spcPts val="600"/>
        </a:spcBef>
        <a:spcAft>
          <a:spcPct val="0"/>
        </a:spcAft>
        <a:buClr>
          <a:schemeClr val="accent1"/>
        </a:buClr>
        <a:buFont typeface="Wingdings 2" charset="0"/>
        <a:buChar char=""/>
        <a:defRPr kern="1200">
          <a:solidFill>
            <a:srgbClr val="595959"/>
          </a:solidFill>
          <a:latin typeface="+mn-lt"/>
          <a:ea typeface="ＭＳ Ｐゴシック" charset="0"/>
          <a:cs typeface="+mn-cs"/>
        </a:defRPr>
      </a:lvl5pPr>
      <a:lvl6pPr marL="2055813" indent="-344488" algn="l" defTabSz="914400" rtl="0" eaLnBrk="1" latinLnBrk="0" hangingPunct="1">
        <a:spcBef>
          <a:spcPct val="20000"/>
        </a:spcBef>
        <a:buClr>
          <a:schemeClr val="accent1">
            <a:lumMod val="50000"/>
          </a:schemeClr>
        </a:buClr>
        <a:buFont typeface="Wingdings 2" pitchFamily="18" charset="2"/>
        <a:buChar char=""/>
        <a:defRPr lang="en-US" sz="1800" kern="1200" dirty="0" smtClean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6pPr>
      <a:lvl7pPr marL="2398713" indent="-344488" algn="l" defTabSz="914400" rtl="0" eaLnBrk="1" latinLnBrk="0" hangingPunct="1">
        <a:spcBef>
          <a:spcPct val="20000"/>
        </a:spcBef>
        <a:buClr>
          <a:schemeClr val="accent1"/>
        </a:buClr>
        <a:buFont typeface="Wingdings 2" pitchFamily="18" charset="2"/>
        <a:buChar char=""/>
        <a:defRPr lang="en-US" sz="1800" kern="1200" dirty="0" smtClean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7pPr>
      <a:lvl8pPr marL="2743200" indent="-344488" algn="l" defTabSz="914400" rtl="0" eaLnBrk="1" latinLnBrk="0" hangingPunct="1">
        <a:spcBef>
          <a:spcPct val="20000"/>
        </a:spcBef>
        <a:buClr>
          <a:schemeClr val="accent1">
            <a:lumMod val="50000"/>
          </a:schemeClr>
        </a:buClr>
        <a:buFont typeface="Wingdings 2" pitchFamily="18" charset="2"/>
        <a:buChar char=""/>
        <a:defRPr lang="en-US" sz="1800" kern="1200" dirty="0" smtClean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8pPr>
      <a:lvl9pPr marL="3087688" indent="-344488" algn="l" defTabSz="914400" rtl="0" eaLnBrk="1" latinLnBrk="0" hangingPunct="1">
        <a:spcBef>
          <a:spcPct val="20000"/>
        </a:spcBef>
        <a:buClr>
          <a:schemeClr val="accent1"/>
        </a:buClr>
        <a:buFont typeface="Wingdings 2" pitchFamily="18" charset="2"/>
        <a:buChar char=""/>
        <a:defRPr lang="en-US" sz="1800" kern="1200" dirty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eg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8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jpeg"/><Relationship Id="rId4" Type="http://schemas.openxmlformats.org/officeDocument/2006/relationships/image" Target="../media/image1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Rectangle 7"/>
          <p:cNvSpPr>
            <a:spLocks/>
          </p:cNvSpPr>
          <p:nvPr/>
        </p:nvSpPr>
        <p:spPr bwMode="auto">
          <a:xfrm>
            <a:off x="1979613" y="1417638"/>
            <a:ext cx="4968875" cy="1450975"/>
          </a:xfrm>
          <a:prstGeom prst="rect">
            <a:avLst/>
          </a:prstGeom>
          <a:noFill/>
          <a:ln>
            <a:noFill/>
          </a:ln>
        </p:spPr>
        <p:txBody>
          <a:bodyPr lIns="0" tIns="0" rIns="30479" bIns="0"/>
          <a:lstStyle/>
          <a:p>
            <a:pPr marL="201216" indent="-171450" algn="ctr" eaLnBrk="1" fontAlgn="auto" hangingPunct="1">
              <a:spcBef>
                <a:spcPts val="0"/>
              </a:spcBef>
              <a:spcAft>
                <a:spcPts val="0"/>
              </a:spcAft>
              <a:buClr>
                <a:prstClr val="white"/>
              </a:buClr>
              <a:buSzPct val="125000"/>
              <a:defRPr/>
            </a:pPr>
            <a:endParaRPr lang="en-GB" sz="2700" dirty="0">
              <a:solidFill>
                <a:srgbClr val="056CB6"/>
              </a:solidFill>
              <a:ea typeface="+mn-ea"/>
              <a:cs typeface="+mn-cs"/>
            </a:endParaRPr>
          </a:p>
        </p:txBody>
      </p:sp>
      <p:sp>
        <p:nvSpPr>
          <p:cNvPr id="2052" name="AutoShape 5"/>
          <p:cNvSpPr>
            <a:spLocks noChangeAspect="1" noChangeArrowheads="1"/>
          </p:cNvSpPr>
          <p:nvPr/>
        </p:nvSpPr>
        <p:spPr bwMode="auto">
          <a:xfrm>
            <a:off x="1412875" y="1127125"/>
            <a:ext cx="2698750" cy="439738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black"/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20483" name="Titre 3"/>
          <p:cNvSpPr>
            <a:spLocks noGrp="1"/>
          </p:cNvSpPr>
          <p:nvPr>
            <p:ph type="ctrTitle"/>
          </p:nvPr>
        </p:nvSpPr>
        <p:spPr>
          <a:xfrm>
            <a:off x="685800" y="1268761"/>
            <a:ext cx="7772400" cy="1800200"/>
          </a:xfrm>
        </p:spPr>
        <p:txBody>
          <a:bodyPr/>
          <a:lstStyle/>
          <a:p>
            <a:pPr eaLnBrk="1" hangingPunct="1"/>
            <a:r>
              <a:rPr lang="pt-PT" b="1">
                <a:latin typeface="Century Gothic" charset="0"/>
                <a:ea typeface="MS PGothic" charset="0"/>
                <a:cs typeface="MS PGothic" charset="0"/>
              </a:rPr>
              <a:t>Recolha de dados</a:t>
            </a:r>
          </a:p>
        </p:txBody>
      </p:sp>
      <p:pic>
        <p:nvPicPr>
          <p:cNvPr id="20484" name="Picture 13" descr="ECHO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525" y="5565775"/>
            <a:ext cx="769938" cy="739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5" name="Picture 10" descr="https://pbs.twimg.com/profile_images/2226122424/UNHCR_Logo.jpe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92525" y="5576888"/>
            <a:ext cx="735013" cy="728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6" name="Picture 12" descr="IDMC logo.png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113" y="5683250"/>
            <a:ext cx="2379662" cy="52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Sous-titre 4"/>
          <p:cNvSpPr>
            <a:spLocks noGrp="1"/>
          </p:cNvSpPr>
          <p:nvPr>
            <p:ph type="subTitle" idx="1"/>
          </p:nvPr>
        </p:nvSpPr>
        <p:spPr>
          <a:xfrm>
            <a:off x="683568" y="3140968"/>
            <a:ext cx="7776864" cy="1944216"/>
          </a:xfrm>
        </p:spPr>
        <p:txBody>
          <a:bodyPr>
            <a:normAutofit fontScale="77500" lnSpcReduction="20000"/>
          </a:bodyPr>
          <a:lstStyle/>
          <a:p>
            <a:pPr lvl="0" defTabSz="457200">
              <a:spcBef>
                <a:spcPts val="0"/>
              </a:spcBef>
            </a:pPr>
            <a:r>
              <a:rPr lang="pt-PT" sz="2800">
                <a:solidFill>
                  <a:prstClr val="black"/>
                </a:solidFill>
                <a:cs typeface="Avenir Next Regular"/>
              </a:rPr>
              <a:t>Gerar uma base de provas para a elaboração de políticas.</a:t>
            </a:r>
          </a:p>
          <a:p>
            <a:pPr lvl="0" algn="l" defTabSz="457200">
              <a:spcBef>
                <a:spcPts val="0"/>
              </a:spcBef>
            </a:pPr>
            <a:endParaRPr lang="en-US" sz="2800" dirty="0">
              <a:solidFill>
                <a:prstClr val="black"/>
              </a:solidFill>
              <a:latin typeface="Avenir Next Regular"/>
              <a:cs typeface="Avenir Next Regular"/>
            </a:endParaRPr>
          </a:p>
          <a:p>
            <a:pPr lvl="0" defTabSz="457200">
              <a:buClr>
                <a:srgbClr val="4B99FF"/>
              </a:buClr>
            </a:pPr>
            <a:r>
              <a:rPr lang="pt-PT" sz="2600">
                <a:solidFill>
                  <a:prstClr val="black"/>
                </a:solidFill>
                <a:cs typeface="Avenir Next Regular"/>
              </a:rPr>
              <a:t>			Serviço de Perfilagem Conjunta de PDIs</a:t>
            </a:r>
          </a:p>
          <a:p>
            <a:pPr lvl="0" defTabSz="457200">
              <a:buClr>
                <a:srgbClr val="4B99FF"/>
              </a:buClr>
            </a:pPr>
            <a:r>
              <a:rPr lang="pt-PT" sz="1500">
                <a:solidFill>
                  <a:prstClr val="black">
                    <a:tint val="75000"/>
                  </a:prstClr>
                </a:solidFill>
                <a:latin typeface="Avenir Next Regular"/>
                <a:cs typeface="Avenir Next Regular"/>
              </a:rPr>
              <a:t>			Informar sobre soluções em conjunto</a:t>
            </a:r>
          </a:p>
          <a:p>
            <a:endParaRPr lang="fr-FR" dirty="0"/>
          </a:p>
        </p:txBody>
      </p:sp>
      <p:pic>
        <p:nvPicPr>
          <p:cNvPr id="11" name="Picture 5" descr="jips_logo_2010_750px.jpg"/>
          <p:cNvPicPr>
            <a:picLocks noChangeAspect="1"/>
          </p:cNvPicPr>
          <p:nvPr/>
        </p:nvPicPr>
        <p:blipFill>
          <a:blip r:embed="rId6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624" y="3861048"/>
            <a:ext cx="995555" cy="1080000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Titr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96975"/>
          </a:xfrm>
        </p:spPr>
        <p:txBody>
          <a:bodyPr/>
          <a:lstStyle/>
          <a:p>
            <a:pPr eaLnBrk="1" hangingPunct="1"/>
            <a:r>
              <a:rPr lang="pt-PT" b="1">
                <a:latin typeface="Century Gothic" charset="0"/>
                <a:ea typeface="MS PGothic" charset="0"/>
                <a:cs typeface="MS PGothic" charset="0"/>
              </a:rPr>
              <a:t>Preparação</a:t>
            </a:r>
          </a:p>
        </p:txBody>
      </p:sp>
      <p:grpSp>
        <p:nvGrpSpPr>
          <p:cNvPr id="8" name="Group 18"/>
          <p:cNvGrpSpPr>
            <a:grpSpLocks/>
          </p:cNvGrpSpPr>
          <p:nvPr/>
        </p:nvGrpSpPr>
        <p:grpSpPr bwMode="auto">
          <a:xfrm>
            <a:off x="198437" y="3289768"/>
            <a:ext cx="8747125" cy="1416050"/>
            <a:chOff x="323528" y="5419150"/>
            <a:chExt cx="8748464" cy="1415763"/>
          </a:xfrm>
        </p:grpSpPr>
        <p:sp>
          <p:nvSpPr>
            <p:cNvPr id="9" name="Right Arrow 8"/>
            <p:cNvSpPr/>
            <p:nvPr/>
          </p:nvSpPr>
          <p:spPr>
            <a:xfrm>
              <a:off x="323528" y="5419150"/>
              <a:ext cx="8748464" cy="1415763"/>
            </a:xfrm>
            <a:prstGeom prst="rightArrow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lang="en-AU"/>
            </a:p>
          </p:txBody>
        </p:sp>
        <p:sp>
          <p:nvSpPr>
            <p:cNvPr id="10" name="Oval 9"/>
            <p:cNvSpPr/>
            <p:nvPr/>
          </p:nvSpPr>
          <p:spPr>
            <a:xfrm>
              <a:off x="7452494" y="5877845"/>
              <a:ext cx="503314" cy="503135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AU"/>
            </a:p>
          </p:txBody>
        </p:sp>
        <p:sp>
          <p:nvSpPr>
            <p:cNvPr id="11" name="Oval 10"/>
            <p:cNvSpPr/>
            <p:nvPr/>
          </p:nvSpPr>
          <p:spPr>
            <a:xfrm>
              <a:off x="6299793" y="5877845"/>
              <a:ext cx="504902" cy="503135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AU"/>
            </a:p>
          </p:txBody>
        </p:sp>
        <p:sp>
          <p:nvSpPr>
            <p:cNvPr id="12" name="Oval 11"/>
            <p:cNvSpPr/>
            <p:nvPr/>
          </p:nvSpPr>
          <p:spPr>
            <a:xfrm>
              <a:off x="5148679" y="5877845"/>
              <a:ext cx="503315" cy="503135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AU"/>
            </a:p>
          </p:txBody>
        </p:sp>
        <p:sp>
          <p:nvSpPr>
            <p:cNvPr id="13" name="Oval 12"/>
            <p:cNvSpPr/>
            <p:nvPr/>
          </p:nvSpPr>
          <p:spPr>
            <a:xfrm>
              <a:off x="3995977" y="5877845"/>
              <a:ext cx="503315" cy="503135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AU"/>
            </a:p>
          </p:txBody>
        </p:sp>
        <p:sp>
          <p:nvSpPr>
            <p:cNvPr id="14" name="Oval 13"/>
            <p:cNvSpPr/>
            <p:nvPr/>
          </p:nvSpPr>
          <p:spPr>
            <a:xfrm>
              <a:off x="2843276" y="5877845"/>
              <a:ext cx="504902" cy="503135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AU"/>
            </a:p>
          </p:txBody>
        </p:sp>
        <p:sp>
          <p:nvSpPr>
            <p:cNvPr id="15" name="Oval 14"/>
            <p:cNvSpPr/>
            <p:nvPr/>
          </p:nvSpPr>
          <p:spPr>
            <a:xfrm>
              <a:off x="1692162" y="5877845"/>
              <a:ext cx="503314" cy="503135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AU"/>
            </a:p>
          </p:txBody>
        </p:sp>
        <p:sp>
          <p:nvSpPr>
            <p:cNvPr id="20" name="Oval 19"/>
            <p:cNvSpPr/>
            <p:nvPr/>
          </p:nvSpPr>
          <p:spPr>
            <a:xfrm>
              <a:off x="539461" y="5877845"/>
              <a:ext cx="504902" cy="503135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AU">
                <a:solidFill>
                  <a:srgbClr val="E46C0A"/>
                </a:solidFill>
              </a:endParaRPr>
            </a:p>
          </p:txBody>
        </p:sp>
      </p:grpSp>
      <p:sp>
        <p:nvSpPr>
          <p:cNvPr id="29" name="Content Placeholder 5"/>
          <p:cNvSpPr txBox="1">
            <a:spLocks/>
          </p:cNvSpPr>
          <p:nvPr/>
        </p:nvSpPr>
        <p:spPr>
          <a:xfrm>
            <a:off x="468313" y="2502048"/>
            <a:ext cx="6624637" cy="3951288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indent="-342900"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AU" sz="2200" dirty="0">
              <a:latin typeface="+mn-lt"/>
              <a:ea typeface="+mn-ea"/>
              <a:cs typeface="+mn-cs"/>
            </a:endParaRPr>
          </a:p>
        </p:txBody>
      </p:sp>
      <p:sp>
        <p:nvSpPr>
          <p:cNvPr id="30" name="Content Placeholder 5"/>
          <p:cNvSpPr txBox="1">
            <a:spLocks/>
          </p:cNvSpPr>
          <p:nvPr/>
        </p:nvSpPr>
        <p:spPr>
          <a:xfrm>
            <a:off x="620713" y="2357586"/>
            <a:ext cx="6624637" cy="3951287"/>
          </a:xfrm>
          <a:prstGeom prst="rect">
            <a:avLst/>
          </a:prstGeom>
        </p:spPr>
        <p:txBody>
          <a:bodyPr>
            <a:normAutofit/>
          </a:bodyPr>
          <a:lstStyle/>
          <a:p>
            <a:pPr fontAlgn="auto">
              <a:spcBef>
                <a:spcPct val="20000"/>
              </a:spcBef>
              <a:spcAft>
                <a:spcPts val="0"/>
              </a:spcAft>
              <a:defRPr/>
            </a:pPr>
            <a:endParaRPr lang="en-US" sz="2200" dirty="0">
              <a:latin typeface="Calibri" pitchFamily="34" charset="0"/>
              <a:ea typeface="+mn-ea"/>
            </a:endParaRPr>
          </a:p>
          <a:p>
            <a:pPr marL="342900" indent="-342900"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AU" sz="2200" dirty="0">
              <a:latin typeface="+mn-lt"/>
              <a:ea typeface="+mn-ea"/>
              <a:cs typeface="+mn-cs"/>
            </a:endParaRPr>
          </a:p>
        </p:txBody>
      </p:sp>
      <p:sp>
        <p:nvSpPr>
          <p:cNvPr id="28" name="TextBox 27"/>
          <p:cNvSpPr txBox="1"/>
          <p:nvPr/>
        </p:nvSpPr>
        <p:spPr bwMode="auto">
          <a:xfrm>
            <a:off x="1115616" y="4293096"/>
            <a:ext cx="136815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/>
            </a:pPr>
            <a:r>
              <a:rPr lang="pt-PT">
                <a:solidFill>
                  <a:schemeClr val="accent6">
                    <a:lumMod val="50000"/>
                  </a:schemeClr>
                </a:solidFill>
                <a:latin typeface="Avenir Book"/>
                <a:ea typeface="+mn-ea"/>
                <a:cs typeface="Avenir Book"/>
              </a:rPr>
              <a:t>Preparação</a:t>
            </a:r>
          </a:p>
        </p:txBody>
      </p:sp>
      <p:sp>
        <p:nvSpPr>
          <p:cNvPr id="31" name="Content Placeholder 5"/>
          <p:cNvSpPr txBox="1">
            <a:spLocks/>
          </p:cNvSpPr>
          <p:nvPr/>
        </p:nvSpPr>
        <p:spPr>
          <a:xfrm>
            <a:off x="468313" y="1700808"/>
            <a:ext cx="7762463" cy="3089647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indent="-342900" fontAlgn="auto">
              <a:spcBef>
                <a:spcPct val="20000"/>
              </a:spcBef>
              <a:spcAft>
                <a:spcPts val="0"/>
              </a:spcAft>
              <a:buClr>
                <a:schemeClr val="tx2"/>
              </a:buClr>
              <a:buFont typeface="Wingdings" charset="2"/>
              <a:buChar char="§"/>
              <a:defRPr/>
            </a:pPr>
            <a:r>
              <a:rPr lang="pt-PT" sz="2400">
                <a:solidFill>
                  <a:srgbClr val="3E3E3E"/>
                </a:solidFill>
                <a:latin typeface="Century Gothic"/>
                <a:cs typeface="Century Gothic"/>
              </a:rPr>
              <a:t>O âmbito e formato da política determinam os objetivos do exercício de perfilagem.</a:t>
            </a:r>
          </a:p>
          <a:p>
            <a:pPr marL="342900" indent="-342900" fontAlgn="auto">
              <a:spcBef>
                <a:spcPct val="20000"/>
              </a:spcBef>
              <a:spcAft>
                <a:spcPts val="0"/>
              </a:spcAft>
              <a:buClr>
                <a:schemeClr val="tx2"/>
              </a:buClr>
              <a:buFont typeface="Wingdings" charset="2"/>
              <a:buChar char="§"/>
              <a:defRPr/>
            </a:pPr>
            <a:r>
              <a:rPr lang="pt-PT" sz="2400">
                <a:solidFill>
                  <a:srgbClr val="3E3E3E"/>
                </a:solidFill>
                <a:latin typeface="Century Gothic"/>
                <a:cs typeface="Century Gothic"/>
              </a:rPr>
              <a:t>Perfilagem para informar os processos técnicos de desenvolvimento de políticas, tais como a definição de PDI.</a:t>
            </a:r>
          </a:p>
        </p:txBody>
      </p:sp>
    </p:spTree>
    <p:extLst>
      <p:ext uri="{BB962C8B-B14F-4D97-AF65-F5344CB8AC3E}">
        <p14:creationId xmlns:p14="http://schemas.microsoft.com/office/powerpoint/2010/main" val="105943863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push dir="u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Titr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96975"/>
          </a:xfrm>
        </p:spPr>
        <p:txBody>
          <a:bodyPr/>
          <a:lstStyle/>
          <a:p>
            <a:pPr eaLnBrk="1" hangingPunct="1"/>
            <a:r>
              <a:rPr lang="pt-PT" b="1">
                <a:latin typeface="Century Gothic" charset="0"/>
                <a:ea typeface="MS PGothic" charset="0"/>
                <a:cs typeface="MS PGothic" charset="0"/>
              </a:rPr>
              <a:t>Elaboração e consulta</a:t>
            </a:r>
          </a:p>
        </p:txBody>
      </p:sp>
      <p:grpSp>
        <p:nvGrpSpPr>
          <p:cNvPr id="8" name="Group 18"/>
          <p:cNvGrpSpPr>
            <a:grpSpLocks/>
          </p:cNvGrpSpPr>
          <p:nvPr/>
        </p:nvGrpSpPr>
        <p:grpSpPr bwMode="auto">
          <a:xfrm>
            <a:off x="198437" y="3140968"/>
            <a:ext cx="8747125" cy="1416050"/>
            <a:chOff x="323528" y="5419150"/>
            <a:chExt cx="8748464" cy="1415763"/>
          </a:xfrm>
        </p:grpSpPr>
        <p:sp>
          <p:nvSpPr>
            <p:cNvPr id="9" name="Right Arrow 8"/>
            <p:cNvSpPr/>
            <p:nvPr/>
          </p:nvSpPr>
          <p:spPr>
            <a:xfrm>
              <a:off x="323528" y="5419150"/>
              <a:ext cx="8748464" cy="1415763"/>
            </a:xfrm>
            <a:prstGeom prst="rightArrow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lang="en-AU"/>
            </a:p>
          </p:txBody>
        </p:sp>
        <p:sp>
          <p:nvSpPr>
            <p:cNvPr id="10" name="Oval 9"/>
            <p:cNvSpPr/>
            <p:nvPr/>
          </p:nvSpPr>
          <p:spPr>
            <a:xfrm>
              <a:off x="7452494" y="5877845"/>
              <a:ext cx="503314" cy="503135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AU"/>
            </a:p>
          </p:txBody>
        </p:sp>
        <p:sp>
          <p:nvSpPr>
            <p:cNvPr id="11" name="Oval 10"/>
            <p:cNvSpPr/>
            <p:nvPr/>
          </p:nvSpPr>
          <p:spPr>
            <a:xfrm>
              <a:off x="6299793" y="5877845"/>
              <a:ext cx="504902" cy="503135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AU"/>
            </a:p>
          </p:txBody>
        </p:sp>
        <p:sp>
          <p:nvSpPr>
            <p:cNvPr id="12" name="Oval 11"/>
            <p:cNvSpPr/>
            <p:nvPr/>
          </p:nvSpPr>
          <p:spPr>
            <a:xfrm>
              <a:off x="5148679" y="5877845"/>
              <a:ext cx="503315" cy="503135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AU"/>
            </a:p>
          </p:txBody>
        </p:sp>
        <p:sp>
          <p:nvSpPr>
            <p:cNvPr id="13" name="Oval 12"/>
            <p:cNvSpPr/>
            <p:nvPr/>
          </p:nvSpPr>
          <p:spPr>
            <a:xfrm>
              <a:off x="3995977" y="5877845"/>
              <a:ext cx="503315" cy="503135"/>
            </a:xfrm>
            <a:prstGeom prst="ellipse">
              <a:avLst/>
            </a:prstGeom>
            <a:solidFill>
              <a:srgbClr val="E46C0A"/>
            </a:soli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AU"/>
            </a:p>
          </p:txBody>
        </p:sp>
        <p:sp>
          <p:nvSpPr>
            <p:cNvPr id="14" name="Oval 13"/>
            <p:cNvSpPr/>
            <p:nvPr/>
          </p:nvSpPr>
          <p:spPr>
            <a:xfrm>
              <a:off x="2843276" y="5877845"/>
              <a:ext cx="504902" cy="503135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AU"/>
            </a:p>
          </p:txBody>
        </p:sp>
        <p:sp>
          <p:nvSpPr>
            <p:cNvPr id="15" name="Oval 14"/>
            <p:cNvSpPr/>
            <p:nvPr/>
          </p:nvSpPr>
          <p:spPr>
            <a:xfrm>
              <a:off x="1692162" y="5877845"/>
              <a:ext cx="503314" cy="503135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AU"/>
            </a:p>
          </p:txBody>
        </p:sp>
        <p:sp>
          <p:nvSpPr>
            <p:cNvPr id="20" name="Oval 19"/>
            <p:cNvSpPr/>
            <p:nvPr/>
          </p:nvSpPr>
          <p:spPr>
            <a:xfrm>
              <a:off x="539461" y="5877845"/>
              <a:ext cx="504902" cy="503135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AU">
                <a:solidFill>
                  <a:srgbClr val="E46C0A"/>
                </a:solidFill>
              </a:endParaRPr>
            </a:p>
          </p:txBody>
        </p:sp>
      </p:grpSp>
      <p:sp>
        <p:nvSpPr>
          <p:cNvPr id="29" name="Content Placeholder 5"/>
          <p:cNvSpPr txBox="1">
            <a:spLocks/>
          </p:cNvSpPr>
          <p:nvPr/>
        </p:nvSpPr>
        <p:spPr>
          <a:xfrm>
            <a:off x="468313" y="2502048"/>
            <a:ext cx="6624637" cy="3951288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indent="-342900"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AU" sz="2200" dirty="0">
              <a:latin typeface="+mn-lt"/>
              <a:ea typeface="+mn-ea"/>
              <a:cs typeface="+mn-cs"/>
            </a:endParaRPr>
          </a:p>
        </p:txBody>
      </p:sp>
      <p:sp>
        <p:nvSpPr>
          <p:cNvPr id="30" name="Content Placeholder 5"/>
          <p:cNvSpPr txBox="1">
            <a:spLocks/>
          </p:cNvSpPr>
          <p:nvPr/>
        </p:nvSpPr>
        <p:spPr>
          <a:xfrm>
            <a:off x="620713" y="2357586"/>
            <a:ext cx="6624637" cy="3951287"/>
          </a:xfrm>
          <a:prstGeom prst="rect">
            <a:avLst/>
          </a:prstGeom>
        </p:spPr>
        <p:txBody>
          <a:bodyPr>
            <a:normAutofit/>
          </a:bodyPr>
          <a:lstStyle/>
          <a:p>
            <a:pPr fontAlgn="auto">
              <a:spcBef>
                <a:spcPct val="20000"/>
              </a:spcBef>
              <a:spcAft>
                <a:spcPts val="0"/>
              </a:spcAft>
              <a:defRPr/>
            </a:pPr>
            <a:endParaRPr lang="en-US" sz="2200" dirty="0">
              <a:latin typeface="Calibri" pitchFamily="34" charset="0"/>
              <a:ea typeface="+mn-ea"/>
            </a:endParaRPr>
          </a:p>
          <a:p>
            <a:pPr marL="342900" indent="-342900"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AU" sz="2200" dirty="0">
              <a:latin typeface="+mn-lt"/>
              <a:ea typeface="+mn-ea"/>
              <a:cs typeface="+mn-cs"/>
            </a:endParaRPr>
          </a:p>
        </p:txBody>
      </p:sp>
      <p:sp>
        <p:nvSpPr>
          <p:cNvPr id="28" name="TextBox 27"/>
          <p:cNvSpPr txBox="1"/>
          <p:nvPr/>
        </p:nvSpPr>
        <p:spPr bwMode="auto">
          <a:xfrm>
            <a:off x="3203848" y="4293096"/>
            <a:ext cx="187220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pt-PT">
                <a:solidFill>
                  <a:schemeClr val="accent6">
                    <a:lumMod val="50000"/>
                  </a:schemeClr>
                </a:solidFill>
                <a:latin typeface="Avenir Book"/>
                <a:ea typeface="+mn-ea"/>
                <a:cs typeface="Avenir Book"/>
              </a:rPr>
              <a:t>Elaboração e consulta</a:t>
            </a:r>
          </a:p>
        </p:txBody>
      </p:sp>
      <p:sp>
        <p:nvSpPr>
          <p:cNvPr id="31" name="Content Placeholder 5"/>
          <p:cNvSpPr txBox="1">
            <a:spLocks/>
          </p:cNvSpPr>
          <p:nvPr/>
        </p:nvSpPr>
        <p:spPr>
          <a:xfrm>
            <a:off x="468313" y="2348880"/>
            <a:ext cx="7762463" cy="3521695"/>
          </a:xfrm>
          <a:prstGeom prst="rect">
            <a:avLst/>
          </a:prstGeom>
        </p:spPr>
        <p:txBody>
          <a:bodyPr>
            <a:normAutofit/>
          </a:bodyPr>
          <a:lstStyle/>
          <a:p>
            <a:pPr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pt-PT" sz="2400">
                <a:latin typeface="Century Gothic"/>
                <a:ea typeface="+mn-ea"/>
                <a:cs typeface="Century Gothic"/>
              </a:rPr>
              <a:t>Processo e resultados da perfilagem para informar o conteúdo e as prioridades da política.</a:t>
            </a:r>
          </a:p>
        </p:txBody>
      </p:sp>
    </p:spTree>
    <p:extLst>
      <p:ext uri="{BB962C8B-B14F-4D97-AF65-F5344CB8AC3E}">
        <p14:creationId xmlns:p14="http://schemas.microsoft.com/office/powerpoint/2010/main" val="327731692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push dir="u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Titr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96975"/>
          </a:xfrm>
        </p:spPr>
        <p:txBody>
          <a:bodyPr/>
          <a:lstStyle/>
          <a:p>
            <a:pPr eaLnBrk="1" hangingPunct="1"/>
            <a:r>
              <a:rPr lang="pt-PT" sz="3400" b="1">
                <a:latin typeface="Century Gothic" charset="0"/>
                <a:ea typeface="MS PGothic" charset="0"/>
                <a:cs typeface="MS PGothic" charset="0"/>
              </a:rPr>
              <a:t>Implementação e monitorização</a:t>
            </a:r>
          </a:p>
        </p:txBody>
      </p:sp>
      <p:grpSp>
        <p:nvGrpSpPr>
          <p:cNvPr id="8" name="Group 18"/>
          <p:cNvGrpSpPr>
            <a:grpSpLocks/>
          </p:cNvGrpSpPr>
          <p:nvPr/>
        </p:nvGrpSpPr>
        <p:grpSpPr bwMode="auto">
          <a:xfrm>
            <a:off x="198437" y="4437112"/>
            <a:ext cx="8747125" cy="1416050"/>
            <a:chOff x="323528" y="5419150"/>
            <a:chExt cx="8748464" cy="1415763"/>
          </a:xfrm>
        </p:grpSpPr>
        <p:sp>
          <p:nvSpPr>
            <p:cNvPr id="9" name="Right Arrow 8"/>
            <p:cNvSpPr/>
            <p:nvPr/>
          </p:nvSpPr>
          <p:spPr>
            <a:xfrm>
              <a:off x="323528" y="5419150"/>
              <a:ext cx="8748464" cy="1415763"/>
            </a:xfrm>
            <a:prstGeom prst="rightArrow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lang="en-AU"/>
            </a:p>
          </p:txBody>
        </p:sp>
        <p:sp>
          <p:nvSpPr>
            <p:cNvPr id="10" name="Oval 9"/>
            <p:cNvSpPr/>
            <p:nvPr/>
          </p:nvSpPr>
          <p:spPr>
            <a:xfrm>
              <a:off x="7452494" y="5877845"/>
              <a:ext cx="503314" cy="503135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AU"/>
            </a:p>
          </p:txBody>
        </p:sp>
        <p:sp>
          <p:nvSpPr>
            <p:cNvPr id="11" name="Oval 10"/>
            <p:cNvSpPr/>
            <p:nvPr/>
          </p:nvSpPr>
          <p:spPr>
            <a:xfrm>
              <a:off x="6299793" y="5877845"/>
              <a:ext cx="504902" cy="503135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AU"/>
            </a:p>
          </p:txBody>
        </p:sp>
        <p:sp>
          <p:nvSpPr>
            <p:cNvPr id="12" name="Oval 11"/>
            <p:cNvSpPr/>
            <p:nvPr/>
          </p:nvSpPr>
          <p:spPr>
            <a:xfrm>
              <a:off x="5148679" y="5877845"/>
              <a:ext cx="503315" cy="503135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AU"/>
            </a:p>
          </p:txBody>
        </p:sp>
        <p:sp>
          <p:nvSpPr>
            <p:cNvPr id="13" name="Oval 12"/>
            <p:cNvSpPr/>
            <p:nvPr/>
          </p:nvSpPr>
          <p:spPr>
            <a:xfrm>
              <a:off x="3995977" y="5877845"/>
              <a:ext cx="503315" cy="503135"/>
            </a:xfrm>
            <a:prstGeom prst="ellipse">
              <a:avLst/>
            </a:prstGeom>
            <a:solidFill>
              <a:srgbClr val="1F497D"/>
            </a:soli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AU"/>
            </a:p>
          </p:txBody>
        </p:sp>
        <p:sp>
          <p:nvSpPr>
            <p:cNvPr id="14" name="Oval 13"/>
            <p:cNvSpPr/>
            <p:nvPr/>
          </p:nvSpPr>
          <p:spPr>
            <a:xfrm>
              <a:off x="2843276" y="5877845"/>
              <a:ext cx="504902" cy="503135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AU"/>
            </a:p>
          </p:txBody>
        </p:sp>
        <p:sp>
          <p:nvSpPr>
            <p:cNvPr id="15" name="Oval 14"/>
            <p:cNvSpPr/>
            <p:nvPr/>
          </p:nvSpPr>
          <p:spPr>
            <a:xfrm>
              <a:off x="1692162" y="5877845"/>
              <a:ext cx="503314" cy="503135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AU"/>
            </a:p>
          </p:txBody>
        </p:sp>
        <p:sp>
          <p:nvSpPr>
            <p:cNvPr id="20" name="Oval 19"/>
            <p:cNvSpPr/>
            <p:nvPr/>
          </p:nvSpPr>
          <p:spPr>
            <a:xfrm>
              <a:off x="539461" y="5877845"/>
              <a:ext cx="504902" cy="503135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AU">
                <a:solidFill>
                  <a:srgbClr val="E46C0A"/>
                </a:solidFill>
              </a:endParaRPr>
            </a:p>
          </p:txBody>
        </p:sp>
      </p:grpSp>
      <p:sp>
        <p:nvSpPr>
          <p:cNvPr id="29" name="Content Placeholder 5"/>
          <p:cNvSpPr txBox="1">
            <a:spLocks/>
          </p:cNvSpPr>
          <p:nvPr/>
        </p:nvSpPr>
        <p:spPr>
          <a:xfrm>
            <a:off x="468313" y="2502048"/>
            <a:ext cx="6624637" cy="3951288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indent="-342900"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AU" sz="2200" dirty="0">
              <a:latin typeface="+mn-lt"/>
              <a:ea typeface="+mn-ea"/>
              <a:cs typeface="+mn-cs"/>
            </a:endParaRPr>
          </a:p>
        </p:txBody>
      </p:sp>
      <p:sp>
        <p:nvSpPr>
          <p:cNvPr id="30" name="Content Placeholder 5"/>
          <p:cNvSpPr txBox="1">
            <a:spLocks/>
          </p:cNvSpPr>
          <p:nvPr/>
        </p:nvSpPr>
        <p:spPr>
          <a:xfrm>
            <a:off x="620713" y="2357586"/>
            <a:ext cx="6624637" cy="3951287"/>
          </a:xfrm>
          <a:prstGeom prst="rect">
            <a:avLst/>
          </a:prstGeom>
        </p:spPr>
        <p:txBody>
          <a:bodyPr>
            <a:normAutofit/>
          </a:bodyPr>
          <a:lstStyle/>
          <a:p>
            <a:pPr fontAlgn="auto">
              <a:spcBef>
                <a:spcPct val="20000"/>
              </a:spcBef>
              <a:spcAft>
                <a:spcPts val="0"/>
              </a:spcAft>
              <a:defRPr/>
            </a:pPr>
            <a:endParaRPr lang="en-US" sz="2200" dirty="0">
              <a:latin typeface="Calibri" pitchFamily="34" charset="0"/>
              <a:ea typeface="+mn-ea"/>
            </a:endParaRPr>
          </a:p>
          <a:p>
            <a:pPr marL="342900" indent="-342900"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AU" sz="2200" dirty="0">
              <a:latin typeface="+mn-lt"/>
              <a:ea typeface="+mn-ea"/>
              <a:cs typeface="+mn-cs"/>
            </a:endParaRPr>
          </a:p>
        </p:txBody>
      </p:sp>
      <p:sp>
        <p:nvSpPr>
          <p:cNvPr id="28" name="TextBox 27"/>
          <p:cNvSpPr txBox="1"/>
          <p:nvPr/>
        </p:nvSpPr>
        <p:spPr bwMode="auto">
          <a:xfrm>
            <a:off x="4211960" y="5518973"/>
            <a:ext cx="367240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pt-PT">
                <a:solidFill>
                  <a:schemeClr val="accent6">
                    <a:lumMod val="50000"/>
                  </a:schemeClr>
                </a:solidFill>
                <a:latin typeface="Avenir Book"/>
                <a:ea typeface="+mn-ea"/>
                <a:cs typeface="Avenir Book"/>
              </a:rPr>
              <a:t>Implementação e monitorização</a:t>
            </a:r>
          </a:p>
        </p:txBody>
      </p:sp>
      <p:sp>
        <p:nvSpPr>
          <p:cNvPr id="31" name="Content Placeholder 5"/>
          <p:cNvSpPr txBox="1">
            <a:spLocks/>
          </p:cNvSpPr>
          <p:nvPr/>
        </p:nvSpPr>
        <p:spPr>
          <a:xfrm>
            <a:off x="468313" y="1484784"/>
            <a:ext cx="5111799" cy="3521695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indent="-342900" fontAlgn="auto">
              <a:spcBef>
                <a:spcPct val="20000"/>
              </a:spcBef>
              <a:spcAft>
                <a:spcPts val="0"/>
              </a:spcAft>
              <a:buClr>
                <a:schemeClr val="tx2"/>
              </a:buClr>
              <a:buFont typeface="Wingdings" charset="2"/>
              <a:buChar char="§"/>
              <a:defRPr/>
            </a:pPr>
            <a:r>
              <a:rPr lang="pt-PT" dirty="0">
                <a:solidFill>
                  <a:srgbClr val="3E3E3E"/>
                </a:solidFill>
                <a:latin typeface="Century Gothic"/>
                <a:cs typeface="Century Gothic"/>
              </a:rPr>
              <a:t>Estabelecer um ponto de partida. </a:t>
            </a:r>
          </a:p>
          <a:p>
            <a:pPr marL="342900" indent="-342900" fontAlgn="auto">
              <a:spcBef>
                <a:spcPct val="20000"/>
              </a:spcBef>
              <a:spcAft>
                <a:spcPts val="0"/>
              </a:spcAft>
              <a:buClr>
                <a:schemeClr val="tx2"/>
              </a:buClr>
              <a:buFont typeface="Wingdings" charset="2"/>
              <a:buChar char="§"/>
              <a:defRPr/>
            </a:pPr>
            <a:r>
              <a:rPr lang="pt-PT" dirty="0">
                <a:solidFill>
                  <a:srgbClr val="3E3E3E"/>
                </a:solidFill>
                <a:latin typeface="Century Gothic"/>
                <a:cs typeface="Century Gothic"/>
              </a:rPr>
              <a:t>Fazer o seguimento da pInformar um plano de ação para implementar a política através de objetivos e indicadores mensuráveis. </a:t>
            </a:r>
          </a:p>
          <a:p>
            <a:pPr marL="342900" indent="-342900" fontAlgn="auto">
              <a:spcBef>
                <a:spcPct val="20000"/>
              </a:spcBef>
              <a:spcAft>
                <a:spcPts val="0"/>
              </a:spcAft>
              <a:buClr>
                <a:schemeClr val="tx2"/>
              </a:buClr>
              <a:buFont typeface="Wingdings" charset="2"/>
              <a:buChar char="§"/>
              <a:defRPr/>
            </a:pPr>
            <a:r>
              <a:rPr lang="pt-PT" dirty="0">
                <a:solidFill>
                  <a:srgbClr val="3E3E3E"/>
                </a:solidFill>
                <a:latin typeface="Century Gothic"/>
                <a:cs typeface="Century Gothic"/>
              </a:rPr>
              <a:t>erfilagem para monitorizar a implementação em relação aos objetivos e indicadores.</a:t>
            </a:r>
          </a:p>
          <a:p>
            <a:pPr marL="342900" indent="-342900" fontAlgn="auto">
              <a:spcBef>
                <a:spcPct val="20000"/>
              </a:spcBef>
              <a:spcAft>
                <a:spcPts val="0"/>
              </a:spcAft>
              <a:buClr>
                <a:schemeClr val="tx2"/>
              </a:buClr>
              <a:buFont typeface="Wingdings" charset="2"/>
              <a:buChar char="§"/>
              <a:defRPr/>
            </a:pPr>
            <a:r>
              <a:rPr lang="pt-PT" dirty="0">
                <a:solidFill>
                  <a:srgbClr val="3E3E3E"/>
                </a:solidFill>
                <a:latin typeface="Century Gothic"/>
                <a:cs typeface="Century Gothic"/>
              </a:rPr>
              <a:t>Frequência de acordo com o contexto e a evolução da situação de deslocação.</a:t>
            </a:r>
          </a:p>
        </p:txBody>
      </p:sp>
      <p:graphicFrame>
        <p:nvGraphicFramePr>
          <p:cNvPr id="16" name="Diagram 15"/>
          <p:cNvGraphicFramePr/>
          <p:nvPr>
            <p:extLst>
              <p:ext uri="{D42A27DB-BD31-4B8C-83A1-F6EECF244321}">
                <p14:modId xmlns:p14="http://schemas.microsoft.com/office/powerpoint/2010/main" val="3536327945"/>
              </p:ext>
            </p:extLst>
          </p:nvPr>
        </p:nvGraphicFramePr>
        <p:xfrm>
          <a:off x="4644008" y="1484784"/>
          <a:ext cx="4355158" cy="328812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16268697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push dir="u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Titr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96975"/>
          </a:xfrm>
        </p:spPr>
        <p:txBody>
          <a:bodyPr/>
          <a:lstStyle/>
          <a:p>
            <a:pPr eaLnBrk="1" hangingPunct="1"/>
            <a:r>
              <a:rPr lang="pt-PT" sz="3000" b="1">
                <a:latin typeface="Century Gothic" charset="0"/>
                <a:ea typeface="MS PGothic" charset="0"/>
                <a:cs typeface="MS PGothic" charset="0"/>
              </a:rPr>
              <a:t>Perfilagem e processo de elaboração de políticas</a:t>
            </a:r>
          </a:p>
        </p:txBody>
      </p:sp>
      <p:grpSp>
        <p:nvGrpSpPr>
          <p:cNvPr id="8" name="Group 18"/>
          <p:cNvGrpSpPr>
            <a:grpSpLocks/>
          </p:cNvGrpSpPr>
          <p:nvPr/>
        </p:nvGrpSpPr>
        <p:grpSpPr bwMode="auto">
          <a:xfrm>
            <a:off x="13799" y="641603"/>
            <a:ext cx="8931763" cy="4992583"/>
            <a:chOff x="138862" y="1843341"/>
            <a:chExt cx="8933130" cy="4991572"/>
          </a:xfrm>
        </p:grpSpPr>
        <p:sp>
          <p:nvSpPr>
            <p:cNvPr id="9" name="Right Arrow 8"/>
            <p:cNvSpPr/>
            <p:nvPr/>
          </p:nvSpPr>
          <p:spPr>
            <a:xfrm>
              <a:off x="323528" y="5419150"/>
              <a:ext cx="8748464" cy="1415763"/>
            </a:xfrm>
            <a:prstGeom prst="rightArrow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lang="en-AU"/>
            </a:p>
          </p:txBody>
        </p:sp>
        <p:sp>
          <p:nvSpPr>
            <p:cNvPr id="10" name="Oval 9"/>
            <p:cNvSpPr/>
            <p:nvPr/>
          </p:nvSpPr>
          <p:spPr>
            <a:xfrm>
              <a:off x="7452494" y="5877845"/>
              <a:ext cx="503314" cy="503135"/>
            </a:xfrm>
            <a:prstGeom prst="ellipse">
              <a:avLst/>
            </a:prstGeom>
            <a:solidFill>
              <a:srgbClr val="E46C0A"/>
            </a:soli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AU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11" name="Oval 10"/>
            <p:cNvSpPr/>
            <p:nvPr/>
          </p:nvSpPr>
          <p:spPr>
            <a:xfrm>
              <a:off x="6299793" y="5877845"/>
              <a:ext cx="504902" cy="503135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AU"/>
            </a:p>
          </p:txBody>
        </p:sp>
        <p:sp>
          <p:nvSpPr>
            <p:cNvPr id="12" name="Oval 11"/>
            <p:cNvSpPr/>
            <p:nvPr/>
          </p:nvSpPr>
          <p:spPr>
            <a:xfrm>
              <a:off x="5148679" y="5877845"/>
              <a:ext cx="503315" cy="503135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AU"/>
            </a:p>
          </p:txBody>
        </p:sp>
        <p:sp>
          <p:nvSpPr>
            <p:cNvPr id="13" name="Oval 12"/>
            <p:cNvSpPr/>
            <p:nvPr/>
          </p:nvSpPr>
          <p:spPr>
            <a:xfrm>
              <a:off x="3995977" y="5877845"/>
              <a:ext cx="503315" cy="503135"/>
            </a:xfrm>
            <a:prstGeom prst="ellipse">
              <a:avLst/>
            </a:prstGeom>
            <a:solidFill>
              <a:srgbClr val="E46C0A"/>
            </a:soli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AU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14" name="Oval 13"/>
            <p:cNvSpPr/>
            <p:nvPr/>
          </p:nvSpPr>
          <p:spPr>
            <a:xfrm>
              <a:off x="2843276" y="5877845"/>
              <a:ext cx="504902" cy="503135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AU"/>
            </a:p>
          </p:txBody>
        </p:sp>
        <p:sp>
          <p:nvSpPr>
            <p:cNvPr id="15" name="Oval 14"/>
            <p:cNvSpPr/>
            <p:nvPr/>
          </p:nvSpPr>
          <p:spPr>
            <a:xfrm>
              <a:off x="1692162" y="5877845"/>
              <a:ext cx="503314" cy="503135"/>
            </a:xfrm>
            <a:prstGeom prst="ellipse">
              <a:avLst/>
            </a:prstGeom>
            <a:solidFill>
              <a:srgbClr val="E46C0A"/>
            </a:soli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AU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20" name="Oval 19"/>
            <p:cNvSpPr/>
            <p:nvPr/>
          </p:nvSpPr>
          <p:spPr>
            <a:xfrm>
              <a:off x="539461" y="5877845"/>
              <a:ext cx="504902" cy="503135"/>
            </a:xfrm>
            <a:prstGeom prst="ellipse">
              <a:avLst/>
            </a:prstGeom>
            <a:solidFill>
              <a:srgbClr val="E46C0A"/>
            </a:soli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AU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21" name="TextBox 11"/>
            <p:cNvSpPr txBox="1">
              <a:spLocks noChangeArrowheads="1"/>
            </p:cNvSpPr>
            <p:nvPr/>
          </p:nvSpPr>
          <p:spPr bwMode="auto">
            <a:xfrm rot="4669306">
              <a:off x="-1620688" y="3604374"/>
              <a:ext cx="3888432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pPr algn="r" eaLnBrk="1" hangingPunct="1"/>
              <a:r>
                <a:rPr lang="pt-PT">
                  <a:solidFill>
                    <a:srgbClr val="3E3E3E"/>
                  </a:solidFill>
                  <a:latin typeface="Avenir Book"/>
                  <a:cs typeface="Avenir Book"/>
                </a:rPr>
                <a:t>Iniciação</a:t>
              </a:r>
            </a:p>
          </p:txBody>
        </p:sp>
        <p:sp>
          <p:nvSpPr>
            <p:cNvPr id="22" name="TextBox 12"/>
            <p:cNvSpPr txBox="1">
              <a:spLocks noChangeArrowheads="1"/>
            </p:cNvSpPr>
            <p:nvPr/>
          </p:nvSpPr>
          <p:spPr bwMode="auto">
            <a:xfrm rot="4585402">
              <a:off x="-516148" y="3602891"/>
              <a:ext cx="3888432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pPr algn="r" eaLnBrk="1" hangingPunct="1"/>
              <a:r>
                <a:rPr lang="pt-PT">
                  <a:solidFill>
                    <a:srgbClr val="3E3E3E"/>
                  </a:solidFill>
                  <a:latin typeface="Avenir Book"/>
                  <a:cs typeface="Avenir Book"/>
                </a:rPr>
                <a:t>Preparação</a:t>
              </a:r>
            </a:p>
          </p:txBody>
        </p:sp>
        <p:sp>
          <p:nvSpPr>
            <p:cNvPr id="23" name="TextBox 13"/>
            <p:cNvSpPr txBox="1">
              <a:spLocks noChangeArrowheads="1"/>
            </p:cNvSpPr>
            <p:nvPr/>
          </p:nvSpPr>
          <p:spPr bwMode="auto">
            <a:xfrm rot="4645432">
              <a:off x="564242" y="3648079"/>
              <a:ext cx="3888432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pPr algn="r" eaLnBrk="1" hangingPunct="1"/>
              <a:r>
                <a:rPr lang="pt-PT">
                  <a:solidFill>
                    <a:srgbClr val="3E3E3E"/>
                  </a:solidFill>
                  <a:latin typeface="Avenir Book"/>
                  <a:cs typeface="Avenir Book"/>
                </a:rPr>
                <a:t>Organização</a:t>
              </a:r>
            </a:p>
          </p:txBody>
        </p:sp>
        <p:sp>
          <p:nvSpPr>
            <p:cNvPr id="24" name="TextBox 14"/>
            <p:cNvSpPr txBox="1">
              <a:spLocks noChangeArrowheads="1"/>
            </p:cNvSpPr>
            <p:nvPr/>
          </p:nvSpPr>
          <p:spPr bwMode="auto">
            <a:xfrm rot="4522558">
              <a:off x="1748117" y="3657589"/>
              <a:ext cx="3888432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pPr algn="r" eaLnBrk="1" hangingPunct="1"/>
              <a:r>
                <a:rPr lang="pt-PT">
                  <a:solidFill>
                    <a:srgbClr val="3E3E3E"/>
                  </a:solidFill>
                  <a:latin typeface="Avenir Book"/>
                  <a:cs typeface="Avenir Book"/>
                </a:rPr>
                <a:t>Elaboração e consulta</a:t>
              </a:r>
            </a:p>
          </p:txBody>
        </p:sp>
        <p:sp>
          <p:nvSpPr>
            <p:cNvPr id="25" name="TextBox 15"/>
            <p:cNvSpPr txBox="1">
              <a:spLocks noChangeArrowheads="1"/>
            </p:cNvSpPr>
            <p:nvPr/>
          </p:nvSpPr>
          <p:spPr bwMode="auto">
            <a:xfrm rot="4406173">
              <a:off x="2883299" y="3619951"/>
              <a:ext cx="3888432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pPr algn="r" eaLnBrk="1" hangingPunct="1"/>
              <a:r>
                <a:rPr lang="pt-PT">
                  <a:solidFill>
                    <a:srgbClr val="3E3E3E"/>
                  </a:solidFill>
                  <a:latin typeface="Avenir Book"/>
                  <a:cs typeface="Avenir Book"/>
                </a:rPr>
                <a:t>Validação</a:t>
              </a:r>
            </a:p>
          </p:txBody>
        </p:sp>
        <p:sp>
          <p:nvSpPr>
            <p:cNvPr id="26" name="TextBox 16"/>
            <p:cNvSpPr txBox="1">
              <a:spLocks noChangeArrowheads="1"/>
            </p:cNvSpPr>
            <p:nvPr/>
          </p:nvSpPr>
          <p:spPr bwMode="auto">
            <a:xfrm rot="4471749">
              <a:off x="4066636" y="3633325"/>
              <a:ext cx="3888432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pPr algn="r" eaLnBrk="1" hangingPunct="1"/>
              <a:r>
                <a:rPr lang="pt-PT">
                  <a:solidFill>
                    <a:srgbClr val="3E3E3E"/>
                  </a:solidFill>
                  <a:latin typeface="Avenir Book"/>
                  <a:cs typeface="Avenir Book"/>
                </a:rPr>
                <a:t>Adoção</a:t>
              </a:r>
            </a:p>
          </p:txBody>
        </p:sp>
        <p:sp>
          <p:nvSpPr>
            <p:cNvPr id="27" name="TextBox 17"/>
            <p:cNvSpPr txBox="1">
              <a:spLocks noChangeArrowheads="1"/>
            </p:cNvSpPr>
            <p:nvPr/>
          </p:nvSpPr>
          <p:spPr bwMode="auto">
            <a:xfrm rot="4433844">
              <a:off x="5144841" y="3629453"/>
              <a:ext cx="3888432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pPr algn="r" eaLnBrk="1" hangingPunct="1"/>
              <a:r>
                <a:rPr lang="pt-PT">
                  <a:solidFill>
                    <a:srgbClr val="3E3E3E"/>
                  </a:solidFill>
                  <a:latin typeface="Avenir Book"/>
                  <a:cs typeface="Avenir Book"/>
                </a:rPr>
                <a:t>Implementação e monitorização</a:t>
              </a:r>
            </a:p>
          </p:txBody>
        </p:sp>
      </p:grpSp>
      <p:sp>
        <p:nvSpPr>
          <p:cNvPr id="30" name="Content Placeholder 5"/>
          <p:cNvSpPr txBox="1">
            <a:spLocks/>
          </p:cNvSpPr>
          <p:nvPr/>
        </p:nvSpPr>
        <p:spPr>
          <a:xfrm>
            <a:off x="620713" y="2357586"/>
            <a:ext cx="6624637" cy="3951287"/>
          </a:xfrm>
          <a:prstGeom prst="rect">
            <a:avLst/>
          </a:prstGeom>
        </p:spPr>
        <p:txBody>
          <a:bodyPr>
            <a:normAutofit/>
          </a:bodyPr>
          <a:lstStyle/>
          <a:p>
            <a:pPr fontAlgn="auto">
              <a:spcBef>
                <a:spcPct val="20000"/>
              </a:spcBef>
              <a:spcAft>
                <a:spcPts val="0"/>
              </a:spcAft>
              <a:defRPr/>
            </a:pPr>
            <a:endParaRPr lang="en-US" sz="2200" dirty="0">
              <a:latin typeface="Calibri" pitchFamily="34" charset="0"/>
              <a:ea typeface="+mn-ea"/>
            </a:endParaRPr>
          </a:p>
          <a:p>
            <a:pPr marL="342900" indent="-342900"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AU" sz="2200" dirty="0"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5234581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push dir="u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2"/>
          <p:cNvSpPr>
            <a:spLocks noGrp="1" noChangeArrowheads="1"/>
          </p:cNvSpPr>
          <p:nvPr>
            <p:ph type="title"/>
          </p:nvPr>
        </p:nvSpPr>
        <p:spPr>
          <a:xfrm>
            <a:off x="447675" y="0"/>
            <a:ext cx="8228013" cy="1196975"/>
          </a:xfrm>
        </p:spPr>
        <p:txBody>
          <a:bodyPr/>
          <a:lstStyle/>
          <a:p>
            <a:pPr eaLnBrk="1" hangingPunct="1"/>
            <a:r>
              <a:rPr lang="pt-PT" b="1">
                <a:latin typeface="Century Gothic" charset="0"/>
                <a:ea typeface="MS PGothic" charset="0"/>
                <a:cs typeface="MS PGothic" charset="0"/>
              </a:rPr>
              <a:t>Recursos de perfilagem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idx="1"/>
          </p:nvPr>
        </p:nvSpPr>
        <p:spPr>
          <a:xfrm>
            <a:off x="3491880" y="1579517"/>
            <a:ext cx="4824264" cy="3888457"/>
          </a:xfrm>
        </p:spPr>
        <p:txBody>
          <a:bodyPr rtlCol="0">
            <a:noAutofit/>
          </a:bodyPr>
          <a:lstStyle/>
          <a:p>
            <a:pPr marL="0" indent="0">
              <a:lnSpc>
                <a:spcPct val="110000"/>
              </a:lnSpc>
              <a:spcAft>
                <a:spcPts val="1200"/>
              </a:spcAft>
              <a:buNone/>
            </a:pPr>
            <a:r>
              <a:rPr lang="pt-PT" sz="1970" dirty="0"/>
              <a:t>O </a:t>
            </a:r>
            <a:r>
              <a:rPr lang="pt-PT" sz="1970" dirty="0">
                <a:solidFill>
                  <a:srgbClr val="E46C0A"/>
                </a:solidFill>
              </a:rPr>
              <a:t>Serviço de Perfilagem Conjunta de PDIs (SPCP)</a:t>
            </a:r>
            <a:r>
              <a:rPr lang="pt-PT" sz="1970" dirty="0"/>
              <a:t> dá apoio a governos e unidades de intervenção humanitária e de desenvolvimento - </a:t>
            </a:r>
            <a:r>
              <a:rPr lang="pt-PT" sz="1970" dirty="0">
                <a:solidFill>
                  <a:schemeClr val="tx2"/>
                </a:solidFill>
              </a:rPr>
              <a:t>www.jips.org.</a:t>
            </a:r>
          </a:p>
          <a:p>
            <a:pPr marL="0" indent="0">
              <a:lnSpc>
                <a:spcPct val="110000"/>
              </a:lnSpc>
              <a:spcAft>
                <a:spcPts val="1200"/>
              </a:spcAft>
              <a:buNone/>
            </a:pPr>
            <a:r>
              <a:rPr lang="pt-PT" sz="1970" dirty="0"/>
              <a:t>A </a:t>
            </a:r>
            <a:r>
              <a:rPr lang="pt-PT" sz="1970" dirty="0">
                <a:solidFill>
                  <a:srgbClr val="E46C0A"/>
                </a:solidFill>
              </a:rPr>
              <a:t>Formação de Coordenação de Perfilagem (FCP) </a:t>
            </a:r>
            <a:r>
              <a:rPr lang="pt-PT" sz="1970" dirty="0"/>
              <a:t>dá formação a médicos sobre a coordenação de perfilagem em situações de deslocação prolongada.</a:t>
            </a:r>
          </a:p>
          <a:p>
            <a:pPr marL="0" indent="0">
              <a:lnSpc>
                <a:spcPct val="110000"/>
              </a:lnSpc>
              <a:spcAft>
                <a:spcPts val="1200"/>
              </a:spcAft>
              <a:buNone/>
            </a:pPr>
            <a:r>
              <a:rPr lang="pt-PT" sz="1970" dirty="0">
                <a:solidFill>
                  <a:srgbClr val="E46C0A"/>
                </a:solidFill>
              </a:rPr>
              <a:t>Orientação sobre a perfilagem de PDIs </a:t>
            </a:r>
            <a:r>
              <a:rPr lang="pt-PT" sz="1970" dirty="0"/>
              <a:t>desenvolvida pelo OCHA e    pelo IDMC.</a:t>
            </a:r>
          </a:p>
        </p:txBody>
      </p:sp>
      <p:pic>
        <p:nvPicPr>
          <p:cNvPr id="4" name="Picture 3" descr="jips_logo_2010_750px.jp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7704" y="1556792"/>
            <a:ext cx="1175379" cy="1275077"/>
          </a:xfrm>
          <a:prstGeom prst="rect">
            <a:avLst/>
          </a:prstGeom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981"/>
          <a:stretch/>
        </p:blipFill>
        <p:spPr bwMode="auto">
          <a:xfrm>
            <a:off x="611560" y="3336815"/>
            <a:ext cx="2721852" cy="14110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5"/>
          <a:srcRect t="-1" b="1787"/>
          <a:stretch/>
        </p:blipFill>
        <p:spPr>
          <a:xfrm>
            <a:off x="1979712" y="5002094"/>
            <a:ext cx="1334767" cy="11139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893218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push dir="u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2"/>
          <p:cNvSpPr>
            <a:spLocks noGrp="1" noChangeArrowheads="1"/>
          </p:cNvSpPr>
          <p:nvPr>
            <p:ph type="title"/>
          </p:nvPr>
        </p:nvSpPr>
        <p:spPr>
          <a:xfrm>
            <a:off x="447675" y="0"/>
            <a:ext cx="8228013" cy="1196975"/>
          </a:xfrm>
        </p:spPr>
        <p:txBody>
          <a:bodyPr/>
          <a:lstStyle/>
          <a:p>
            <a:pPr eaLnBrk="1" hangingPunct="1"/>
            <a:r>
              <a:rPr lang="pt-PT" sz="3400" b="1">
                <a:latin typeface="Century Gothic" charset="0"/>
                <a:ea typeface="MS PGothic" charset="0"/>
                <a:cs typeface="MS PGothic" charset="0"/>
              </a:rPr>
              <a:t>Recursos de perfis: kits de ferramentas online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idx="1"/>
          </p:nvPr>
        </p:nvSpPr>
        <p:spPr>
          <a:xfrm>
            <a:off x="3275856" y="1579517"/>
            <a:ext cx="5040288" cy="4441771"/>
          </a:xfrm>
        </p:spPr>
        <p:txBody>
          <a:bodyPr rtlCol="0">
            <a:noAutofit/>
          </a:bodyPr>
          <a:lstStyle/>
          <a:p>
            <a:pPr>
              <a:buFont typeface="Wingdings" charset="2"/>
              <a:buChar char="§"/>
            </a:pPr>
            <a:r>
              <a:rPr lang="pt-PT" dirty="0">
                <a:solidFill>
                  <a:schemeClr val="accent6">
                    <a:lumMod val="75000"/>
                  </a:schemeClr>
                </a:solidFill>
              </a:rPr>
              <a:t>Ferramentas e guias gerais</a:t>
            </a:r>
            <a:r>
              <a:rPr lang="pt-PT" dirty="0">
                <a:solidFill>
                  <a:srgbClr val="4B99FF"/>
                </a:solidFill>
              </a:rPr>
              <a:t> </a:t>
            </a:r>
            <a:r>
              <a:rPr lang="pt-PT" dirty="0"/>
              <a:t>para procurar apoio, inspiração e adaptação para todas as fases de um exercício de perfilagem. </a:t>
            </a:r>
          </a:p>
          <a:p>
            <a:pPr>
              <a:spcBef>
                <a:spcPts val="1224"/>
              </a:spcBef>
              <a:buFont typeface="Wingdings" charset="2"/>
              <a:buChar char="§"/>
            </a:pPr>
            <a:r>
              <a:rPr lang="pt-PT" dirty="0"/>
              <a:t>Sistema de gestão de dados online para </a:t>
            </a:r>
            <a:r>
              <a:rPr lang="pt-PT" dirty="0">
                <a:solidFill>
                  <a:srgbClr val="E46C0A"/>
                </a:solidFill>
              </a:rPr>
              <a:t>explorar, analisar e gerar relatórios </a:t>
            </a:r>
            <a:r>
              <a:rPr lang="pt-PT" dirty="0"/>
              <a:t>sobre os dados de deslocação recolhidos durante os exercícios de perfilagem.</a:t>
            </a:r>
          </a:p>
          <a:p>
            <a:pPr>
              <a:buFont typeface="Wingdings" charset="2"/>
              <a:buChar char="§"/>
            </a:pPr>
            <a:r>
              <a:rPr lang="pt-PT"/>
              <a:t>Base de dados online onde os utilizadores podem aceder e </a:t>
            </a:r>
            <a:r>
              <a:rPr lang="pt-PT">
                <a:solidFill>
                  <a:srgbClr val="E46C0A"/>
                </a:solidFill>
              </a:rPr>
              <a:t>partilhar ferramentas e diretrizes </a:t>
            </a:r>
            <a:r>
              <a:rPr lang="pt-PT"/>
              <a:t>sobre atividades de perfilagem        e avaliação.</a:t>
            </a:r>
          </a:p>
        </p:txBody>
      </p:sp>
      <p:pic>
        <p:nvPicPr>
          <p:cNvPr id="7" name="Picture 6" descr="http://www.jips.org/system/ckeditor_assets/pictures/42/content_jet-banner.pn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700808"/>
            <a:ext cx="2643976" cy="791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4587" y="3068960"/>
            <a:ext cx="2616933" cy="79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8" descr="http://www.jips.org/system/ckeditor_assets/pictures/9/content_park_logo_rvb.jpg"/>
          <p:cNvPicPr>
            <a:picLocks noChangeAspect="1" noChangeArrowheads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42" r="897"/>
          <a:stretch/>
        </p:blipFill>
        <p:spPr bwMode="auto">
          <a:xfrm>
            <a:off x="494587" y="4547933"/>
            <a:ext cx="2616933" cy="753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9950902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push dir="u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2"/>
          <p:cNvSpPr>
            <a:spLocks noGrp="1" noChangeArrowheads="1"/>
          </p:cNvSpPr>
          <p:nvPr>
            <p:ph type="title"/>
          </p:nvPr>
        </p:nvSpPr>
        <p:spPr>
          <a:xfrm>
            <a:off x="447675" y="0"/>
            <a:ext cx="8228013" cy="1196975"/>
          </a:xfrm>
        </p:spPr>
        <p:txBody>
          <a:bodyPr/>
          <a:lstStyle/>
          <a:p>
            <a:pPr eaLnBrk="1" hangingPunct="1"/>
            <a:r>
              <a:rPr lang="pt-PT" b="1">
                <a:latin typeface="Century Gothic" charset="0"/>
                <a:ea typeface="MS PGothic" charset="0"/>
                <a:cs typeface="MS PGothic" charset="0"/>
              </a:rPr>
              <a:t>Por que precisamos de provas?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628775"/>
            <a:ext cx="7416800" cy="4032250"/>
          </a:xfrm>
        </p:spPr>
        <p:txBody>
          <a:bodyPr rtlCol="0">
            <a:normAutofit/>
          </a:bodyPr>
          <a:lstStyle/>
          <a:p>
            <a:pPr marL="0" indent="0">
              <a:buNone/>
            </a:pPr>
            <a:r>
              <a:rPr lang="pt-PT" sz="2800">
                <a:solidFill>
                  <a:schemeClr val="tx1"/>
                </a:solidFill>
              </a:rPr>
              <a:t>Por que é que a recolha de dados é importante para a elaboração de leis e políticas?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push dir="u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2"/>
          <p:cNvSpPr>
            <a:spLocks noGrp="1" noChangeArrowheads="1"/>
          </p:cNvSpPr>
          <p:nvPr>
            <p:ph type="title"/>
          </p:nvPr>
        </p:nvSpPr>
        <p:spPr>
          <a:xfrm>
            <a:off x="447675" y="0"/>
            <a:ext cx="8228013" cy="1196975"/>
          </a:xfrm>
        </p:spPr>
        <p:txBody>
          <a:bodyPr/>
          <a:lstStyle/>
          <a:p>
            <a:pPr eaLnBrk="1" hangingPunct="1"/>
            <a:r>
              <a:rPr lang="pt-PT" sz="3200" b="1">
                <a:latin typeface="Century Gothic" charset="0"/>
                <a:ea typeface="MS PGothic" charset="0"/>
                <a:cs typeface="MS PGothic" charset="0"/>
              </a:rPr>
              <a:t>Informar uma abordagem à recolha de dados</a:t>
            </a:r>
          </a:p>
        </p:txBody>
      </p:sp>
      <p:graphicFrame>
        <p:nvGraphicFramePr>
          <p:cNvPr id="5" name="Diagram 4"/>
          <p:cNvGraphicFramePr/>
          <p:nvPr>
            <p:extLst>
              <p:ext uri="{D42A27DB-BD31-4B8C-83A1-F6EECF244321}">
                <p14:modId xmlns:p14="http://schemas.microsoft.com/office/powerpoint/2010/main" val="1546367608"/>
              </p:ext>
            </p:extLst>
          </p:nvPr>
        </p:nvGraphicFramePr>
        <p:xfrm>
          <a:off x="467544" y="1426872"/>
          <a:ext cx="8208912" cy="431197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53543239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push dir="u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2"/>
          <p:cNvSpPr>
            <a:spLocks noGrp="1" noChangeArrowheads="1"/>
          </p:cNvSpPr>
          <p:nvPr>
            <p:ph type="title"/>
          </p:nvPr>
        </p:nvSpPr>
        <p:spPr>
          <a:xfrm>
            <a:off x="447675" y="0"/>
            <a:ext cx="8228013" cy="1196975"/>
          </a:xfrm>
        </p:spPr>
        <p:txBody>
          <a:bodyPr/>
          <a:lstStyle/>
          <a:p>
            <a:pPr eaLnBrk="1" hangingPunct="1"/>
            <a:r>
              <a:rPr lang="pt-PT" b="1">
                <a:latin typeface="Century Gothic" charset="0"/>
                <a:ea typeface="MS PGothic" charset="0"/>
                <a:cs typeface="MS PGothic" charset="0"/>
              </a:rPr>
              <a:t>O que é a perfilagem?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idx="1"/>
          </p:nvPr>
        </p:nvSpPr>
        <p:spPr>
          <a:xfrm>
            <a:off x="467296" y="1628775"/>
            <a:ext cx="8209160" cy="4032250"/>
          </a:xfrm>
        </p:spPr>
        <p:txBody>
          <a:bodyPr rtlCol="0">
            <a:noAutofit/>
          </a:bodyPr>
          <a:lstStyle/>
          <a:p>
            <a:pPr marL="0" indent="0">
              <a:buFont typeface="Arial" charset="0"/>
              <a:buNone/>
              <a:defRPr/>
            </a:pPr>
            <a:r>
              <a:rPr lang="pt-PT" sz="2800"/>
              <a:t>“Perfilagem é o </a:t>
            </a:r>
            <a:r>
              <a:rPr lang="pt-PT" sz="2800">
                <a:solidFill>
                  <a:schemeClr val="accent6">
                    <a:lumMod val="75000"/>
                  </a:schemeClr>
                </a:solidFill>
              </a:rPr>
              <a:t>processo colaborativo </a:t>
            </a:r>
            <a:r>
              <a:rPr lang="pt-PT" sz="2800"/>
              <a:t>de identificação de grupos ou indivíduos deslocados internamente, através da recolha de dados, incluindo a contagem e análise, para atuar em sua defesa, para proteger e auxiliá-los e, eventualmente, ajudar a chegar a uma </a:t>
            </a:r>
            <a:r>
              <a:rPr lang="pt-PT" sz="2800">
                <a:solidFill>
                  <a:srgbClr val="E46C0A"/>
                </a:solidFill>
              </a:rPr>
              <a:t>solução para a sua deslocação.</a:t>
            </a:r>
            <a:r>
              <a:rPr lang="pt-PT" sz="2800"/>
              <a:t>”</a:t>
            </a:r>
          </a:p>
          <a:p>
            <a:pPr marL="0" indent="0" algn="r">
              <a:buNone/>
            </a:pPr>
            <a:r>
              <a:rPr lang="pt-PT" i="1"/>
              <a:t>Fonte: OCHA/IDMC</a:t>
            </a:r>
            <a:r>
              <a:rPr lang="pt-PT"/>
              <a:t>, Orientação sobre a perfilagem das PDI</a:t>
            </a:r>
            <a:r>
              <a:rPr lang="pt-PT" i="1"/>
              <a:t>, 2008.</a:t>
            </a:r>
          </a:p>
        </p:txBody>
      </p:sp>
    </p:spTree>
    <p:extLst>
      <p:ext uri="{BB962C8B-B14F-4D97-AF65-F5344CB8AC3E}">
        <p14:creationId xmlns:p14="http://schemas.microsoft.com/office/powerpoint/2010/main" val="323630469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push dir="u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2"/>
          <p:cNvSpPr>
            <a:spLocks noGrp="1" noChangeArrowheads="1"/>
          </p:cNvSpPr>
          <p:nvPr>
            <p:ph type="title"/>
          </p:nvPr>
        </p:nvSpPr>
        <p:spPr>
          <a:xfrm>
            <a:off x="447675" y="0"/>
            <a:ext cx="8228013" cy="1196975"/>
          </a:xfrm>
        </p:spPr>
        <p:txBody>
          <a:bodyPr/>
          <a:lstStyle/>
          <a:p>
            <a:pPr eaLnBrk="1" hangingPunct="1"/>
            <a:r>
              <a:rPr lang="pt-PT" b="1">
                <a:latin typeface="Century Gothic" charset="0"/>
                <a:ea typeface="MS PGothic" charset="0"/>
                <a:cs typeface="MS PGothic" charset="0"/>
              </a:rPr>
              <a:t>O que é a perfilagem?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idx="1"/>
          </p:nvPr>
        </p:nvSpPr>
        <p:spPr>
          <a:xfrm>
            <a:off x="467296" y="1484784"/>
            <a:ext cx="5832896" cy="4032250"/>
          </a:xfrm>
        </p:spPr>
        <p:txBody>
          <a:bodyPr rtlCol="0">
            <a:noAutofit/>
          </a:bodyPr>
          <a:lstStyle/>
          <a:p>
            <a:pPr>
              <a:spcBef>
                <a:spcPts val="200"/>
              </a:spcBef>
              <a:spcAft>
                <a:spcPts val="800"/>
              </a:spcAft>
              <a:buFont typeface="Wingdings" charset="2"/>
              <a:buChar char="§"/>
            </a:pPr>
            <a:r>
              <a:rPr lang="pt-PT" sz="1800" dirty="0"/>
              <a:t>Processo </a:t>
            </a:r>
            <a:r>
              <a:rPr lang="pt-PT" sz="1800" dirty="0">
                <a:solidFill>
                  <a:srgbClr val="E46C0A"/>
                </a:solidFill>
              </a:rPr>
              <a:t>colaborativo </a:t>
            </a:r>
            <a:r>
              <a:rPr lang="pt-PT" sz="1800" dirty="0"/>
              <a:t>para obter consenso e aumentar o impacto dos dados.</a:t>
            </a:r>
          </a:p>
          <a:p>
            <a:pPr>
              <a:spcBef>
                <a:spcPts val="200"/>
              </a:spcBef>
              <a:spcAft>
                <a:spcPts val="800"/>
              </a:spcAft>
              <a:buFont typeface="Wingdings" charset="2"/>
              <a:buChar char="§"/>
            </a:pPr>
            <a:r>
              <a:rPr lang="pt-PT" sz="1800" dirty="0">
                <a:solidFill>
                  <a:srgbClr val="E46C0A"/>
                </a:solidFill>
              </a:rPr>
              <a:t>Recolha e análise de dados </a:t>
            </a:r>
            <a:r>
              <a:rPr lang="pt-PT" sz="1800" dirty="0"/>
              <a:t>para visar respostas e informar soluções.</a:t>
            </a:r>
          </a:p>
          <a:p>
            <a:pPr>
              <a:spcBef>
                <a:spcPts val="200"/>
              </a:spcBef>
              <a:spcAft>
                <a:spcPts val="800"/>
              </a:spcAft>
              <a:buFont typeface="Wingdings" charset="2"/>
              <a:buChar char="§"/>
            </a:pPr>
            <a:r>
              <a:rPr lang="pt-PT" sz="1800" dirty="0">
                <a:solidFill>
                  <a:srgbClr val="E46C0A"/>
                </a:solidFill>
              </a:rPr>
              <a:t>Metodologia </a:t>
            </a:r>
            <a:r>
              <a:rPr lang="pt-PT" sz="1800" dirty="0"/>
              <a:t>e abordagem adaptáveis e específicas ao contexto.</a:t>
            </a:r>
          </a:p>
          <a:p>
            <a:pPr>
              <a:spcBef>
                <a:spcPts val="200"/>
              </a:spcBef>
              <a:spcAft>
                <a:spcPts val="800"/>
              </a:spcAft>
              <a:buFont typeface="Wingdings" charset="2"/>
              <a:buChar char="§"/>
            </a:pPr>
            <a:r>
              <a:rPr lang="pt-PT" sz="1800" dirty="0"/>
              <a:t>Abordagem de </a:t>
            </a:r>
            <a:r>
              <a:rPr lang="pt-PT" sz="1800" dirty="0">
                <a:solidFill>
                  <a:srgbClr val="E46C0A"/>
                </a:solidFill>
              </a:rPr>
              <a:t>métodos variados, </a:t>
            </a:r>
            <a:r>
              <a:rPr lang="pt-PT" sz="1800" dirty="0"/>
              <a:t>recolhendo tanto dados quantitativos, como qualitativos para uma análise mais aprofundada. </a:t>
            </a:r>
          </a:p>
          <a:p>
            <a:pPr>
              <a:spcBef>
                <a:spcPts val="200"/>
              </a:spcBef>
              <a:spcAft>
                <a:spcPts val="800"/>
              </a:spcAft>
              <a:buFont typeface="Wingdings" charset="2"/>
              <a:buChar char="§"/>
            </a:pPr>
            <a:r>
              <a:rPr lang="pt-PT" sz="1800" dirty="0">
                <a:solidFill>
                  <a:srgbClr val="E46C0A"/>
                </a:solidFill>
              </a:rPr>
              <a:t>Propriedade local </a:t>
            </a:r>
            <a:r>
              <a:rPr lang="pt-PT" sz="18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significa que o</a:t>
            </a:r>
            <a:r>
              <a:rPr lang="pt-PT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pt-PT" sz="1800" dirty="0">
                <a:solidFill>
                  <a:srgbClr val="E46C0A"/>
                </a:solidFill>
              </a:rPr>
              <a:t>processo,</a:t>
            </a:r>
            <a:r>
              <a:rPr lang="pt-PT" sz="1800" dirty="0"/>
              <a:t> bem como os resultados, tem um impacto tangível. </a:t>
            </a:r>
          </a:p>
          <a:p>
            <a:pPr>
              <a:spcBef>
                <a:spcPts val="200"/>
              </a:spcBef>
              <a:spcAft>
                <a:spcPts val="800"/>
              </a:spcAft>
              <a:buFont typeface="Wingdings" charset="2"/>
              <a:buChar char="§"/>
            </a:pPr>
            <a:r>
              <a:rPr lang="pt-PT" sz="1800" dirty="0"/>
              <a:t>Os resultados incluem </a:t>
            </a:r>
            <a:r>
              <a:rPr lang="pt-PT" sz="1800" dirty="0">
                <a:solidFill>
                  <a:schemeClr val="accent6">
                    <a:lumMod val="75000"/>
                  </a:schemeClr>
                </a:solidFill>
              </a:rPr>
              <a:t>dados essenciais </a:t>
            </a:r>
            <a:r>
              <a:rPr lang="pt-PT" sz="1800" dirty="0"/>
              <a:t>– estimativas discriminadas por idade, género e diversidade - e </a:t>
            </a:r>
            <a:r>
              <a:rPr lang="pt-PT" sz="1800" dirty="0">
                <a:solidFill>
                  <a:srgbClr val="E46C0A"/>
                </a:solidFill>
              </a:rPr>
              <a:t>análise temática </a:t>
            </a:r>
            <a:r>
              <a:rPr lang="pt-PT" sz="1800" dirty="0"/>
              <a:t>sobre questões como as necessidades, vulnerabilidades e intenções.</a:t>
            </a:r>
          </a:p>
        </p:txBody>
      </p:sp>
      <p:sp>
        <p:nvSpPr>
          <p:cNvPr id="4" name="Segnaposto contenuto 11"/>
          <p:cNvSpPr txBox="1">
            <a:spLocks/>
          </p:cNvSpPr>
          <p:nvPr/>
        </p:nvSpPr>
        <p:spPr>
          <a:xfrm>
            <a:off x="6156176" y="1628801"/>
            <a:ext cx="2520280" cy="2376264"/>
          </a:xfrm>
          <a:prstGeom prst="rect">
            <a:avLst/>
          </a:prstGeom>
          <a:solidFill>
            <a:srgbClr val="C0D5EA">
              <a:alpha val="38823"/>
            </a:srgbClr>
          </a:solidFill>
        </p:spPr>
        <p:txBody>
          <a:bodyPr/>
          <a:lstStyle>
            <a:lvl1pPr marL="342900" indent="-342900" algn="l" rtl="0" eaLnBrk="0" fontAlgn="base" hangingPunct="0">
              <a:spcBef>
                <a:spcPts val="2000"/>
              </a:spcBef>
              <a:spcAft>
                <a:spcPct val="0"/>
              </a:spcAft>
              <a:buClr>
                <a:schemeClr val="accent1"/>
              </a:buClr>
              <a:buFont typeface="Wingdings 2" charset="0"/>
              <a:buChar char=""/>
              <a:defRPr sz="2000" kern="1200">
                <a:solidFill>
                  <a:srgbClr val="595959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685800" indent="-336550" algn="l" rtl="0" eaLnBrk="0" fontAlgn="base" hangingPunct="0">
              <a:spcBef>
                <a:spcPts val="600"/>
              </a:spcBef>
              <a:spcAft>
                <a:spcPct val="0"/>
              </a:spcAft>
              <a:buClr>
                <a:srgbClr val="254061"/>
              </a:buClr>
              <a:buFont typeface="Wingdings 2" charset="0"/>
              <a:buChar char=""/>
              <a:defRPr kern="1200">
                <a:solidFill>
                  <a:srgbClr val="595959"/>
                </a:solidFill>
                <a:latin typeface="+mn-lt"/>
                <a:ea typeface="ＭＳ Ｐゴシック" charset="0"/>
                <a:cs typeface="+mn-cs"/>
              </a:defRPr>
            </a:lvl2pPr>
            <a:lvl3pPr marL="1035050" indent="-349250" algn="l" rtl="0" eaLnBrk="0" fontAlgn="base" hangingPunct="0">
              <a:spcBef>
                <a:spcPts val="600"/>
              </a:spcBef>
              <a:spcAft>
                <a:spcPct val="0"/>
              </a:spcAft>
              <a:buClr>
                <a:schemeClr val="accent1"/>
              </a:buClr>
              <a:buFont typeface="Wingdings 2" charset="0"/>
              <a:buChar char=""/>
              <a:defRPr kern="1200">
                <a:solidFill>
                  <a:srgbClr val="595959"/>
                </a:solidFill>
                <a:latin typeface="+mn-lt"/>
                <a:ea typeface="ＭＳ Ｐゴシック" charset="0"/>
                <a:cs typeface="+mn-cs"/>
              </a:defRPr>
            </a:lvl3pPr>
            <a:lvl4pPr marL="1371600" indent="-336550" algn="l" rtl="0" eaLnBrk="0" fontAlgn="base" hangingPunct="0">
              <a:spcBef>
                <a:spcPts val="600"/>
              </a:spcBef>
              <a:spcAft>
                <a:spcPct val="0"/>
              </a:spcAft>
              <a:buClr>
                <a:srgbClr val="254061"/>
              </a:buClr>
              <a:buFont typeface="Wingdings 2" charset="0"/>
              <a:buChar char=""/>
              <a:defRPr kern="1200">
                <a:solidFill>
                  <a:srgbClr val="595959"/>
                </a:solidFill>
                <a:latin typeface="+mn-lt"/>
                <a:ea typeface="ＭＳ Ｐゴシック" charset="0"/>
                <a:cs typeface="+mn-cs"/>
              </a:defRPr>
            </a:lvl4pPr>
            <a:lvl5pPr marL="1720850" indent="-349250" algn="l" rtl="0" eaLnBrk="0" fontAlgn="base" hangingPunct="0">
              <a:spcBef>
                <a:spcPts val="600"/>
              </a:spcBef>
              <a:spcAft>
                <a:spcPct val="0"/>
              </a:spcAft>
              <a:buClr>
                <a:schemeClr val="accent1"/>
              </a:buClr>
              <a:buFont typeface="Wingdings 2" charset="0"/>
              <a:buChar char=""/>
              <a:defRPr kern="1200">
                <a:solidFill>
                  <a:srgbClr val="595959"/>
                </a:solidFill>
                <a:latin typeface="+mn-lt"/>
                <a:ea typeface="ＭＳ Ｐゴシック" charset="0"/>
                <a:cs typeface="+mn-cs"/>
              </a:defRPr>
            </a:lvl5pPr>
            <a:lvl6pPr marL="2055813" indent="-344488" algn="l" defTabSz="914400" rtl="0" eaLnBrk="1" latinLnBrk="0" hangingPunct="1">
              <a:spcBef>
                <a:spcPct val="20000"/>
              </a:spcBef>
              <a:buClr>
                <a:schemeClr val="accent1">
                  <a:lumMod val="50000"/>
                </a:schemeClr>
              </a:buClr>
              <a:buFont typeface="Wingdings 2" pitchFamily="18" charset="2"/>
              <a:buChar char=""/>
              <a:defRPr lang="en-US" sz="1800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398713" indent="-344488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 2" pitchFamily="18" charset="2"/>
              <a:buChar char=""/>
              <a:defRPr lang="en-US" sz="1800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743200" indent="-344488" algn="l" defTabSz="914400" rtl="0" eaLnBrk="1" latinLnBrk="0" hangingPunct="1">
              <a:spcBef>
                <a:spcPct val="20000"/>
              </a:spcBef>
              <a:buClr>
                <a:schemeClr val="accent1">
                  <a:lumMod val="50000"/>
                </a:schemeClr>
              </a:buClr>
              <a:buFont typeface="Wingdings 2" pitchFamily="18" charset="2"/>
              <a:buChar char=""/>
              <a:defRPr lang="en-US" sz="1800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087688" indent="-344488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 2" pitchFamily="18" charset="2"/>
              <a:buChar char=""/>
              <a:defRPr lang="en-US" sz="1800" kern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pt-PT">
                <a:solidFill>
                  <a:schemeClr val="tx1">
                    <a:lumMod val="75000"/>
                    <a:lumOff val="25000"/>
                  </a:schemeClr>
                </a:solidFill>
              </a:rPr>
              <a:t> “Se não concordarmos em relação aos dados, não podemos fazê-lo quanto aos programas.” </a:t>
            </a:r>
          </a:p>
          <a:p>
            <a:pPr marL="0" indent="0" algn="r">
              <a:buNone/>
            </a:pPr>
            <a:r>
              <a:rPr lang="pt-PT" sz="1400">
                <a:solidFill>
                  <a:schemeClr val="tx1">
                    <a:lumMod val="75000"/>
                    <a:lumOff val="25000"/>
                  </a:schemeClr>
                </a:solidFill>
              </a:rPr>
              <a:t>Responsável de Políticas do OCHA, ECOSOC 2015</a:t>
            </a:r>
          </a:p>
        </p:txBody>
      </p:sp>
    </p:spTree>
    <p:extLst>
      <p:ext uri="{BB962C8B-B14F-4D97-AF65-F5344CB8AC3E}">
        <p14:creationId xmlns:p14="http://schemas.microsoft.com/office/powerpoint/2010/main" val="67539602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2"/>
          <p:cNvSpPr>
            <a:spLocks noGrp="1" noChangeArrowheads="1"/>
          </p:cNvSpPr>
          <p:nvPr>
            <p:ph type="title"/>
          </p:nvPr>
        </p:nvSpPr>
        <p:spPr>
          <a:xfrm>
            <a:off x="447675" y="0"/>
            <a:ext cx="8228013" cy="1196975"/>
          </a:xfrm>
        </p:spPr>
        <p:txBody>
          <a:bodyPr/>
          <a:lstStyle/>
          <a:p>
            <a:pPr eaLnBrk="1" hangingPunct="1"/>
            <a:r>
              <a:rPr lang="pt-PT" b="1">
                <a:latin typeface="Century Gothic" charset="0"/>
                <a:ea typeface="MS PGothic" charset="0"/>
                <a:cs typeface="MS PGothic" charset="0"/>
              </a:rPr>
              <a:t>Porquê colaborar?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idx="1"/>
          </p:nvPr>
        </p:nvSpPr>
        <p:spPr>
          <a:xfrm>
            <a:off x="467296" y="1628775"/>
            <a:ext cx="8425184" cy="4032250"/>
          </a:xfrm>
        </p:spPr>
        <p:txBody>
          <a:bodyPr rtlCol="0">
            <a:noAutofit/>
          </a:bodyPr>
          <a:lstStyle/>
          <a:p>
            <a:pPr>
              <a:spcBef>
                <a:spcPts val="1400"/>
              </a:spcBef>
              <a:buFont typeface="Wingdings" charset="2"/>
              <a:buChar char="§"/>
              <a:defRPr/>
            </a:pPr>
            <a:r>
              <a:rPr lang="pt-PT" sz="2600" dirty="0"/>
              <a:t>Utiliza recursos, competências e conhecimentos.</a:t>
            </a:r>
          </a:p>
          <a:p>
            <a:pPr>
              <a:spcBef>
                <a:spcPts val="1400"/>
              </a:spcBef>
              <a:buFont typeface="Wingdings" charset="2"/>
              <a:buChar char="§"/>
              <a:defRPr/>
            </a:pPr>
            <a:r>
              <a:rPr lang="pt-PT" sz="2600" dirty="0"/>
              <a:t>Reduz a necessidade de vários inquéritos.</a:t>
            </a:r>
          </a:p>
          <a:p>
            <a:pPr>
              <a:spcBef>
                <a:spcPts val="1400"/>
              </a:spcBef>
              <a:buFont typeface="Wingdings" charset="2"/>
              <a:buChar char="§"/>
              <a:defRPr/>
            </a:pPr>
            <a:r>
              <a:rPr lang="pt-PT" sz="2600" dirty="0"/>
              <a:t>Propriedade do processo. </a:t>
            </a:r>
          </a:p>
          <a:p>
            <a:pPr>
              <a:spcBef>
                <a:spcPts val="1400"/>
              </a:spcBef>
              <a:buFont typeface="Wingdings" charset="2"/>
              <a:buChar char="§"/>
              <a:defRPr/>
            </a:pPr>
            <a:r>
              <a:rPr lang="pt-PT" sz="2600" dirty="0"/>
              <a:t>Resultados do interesse e benefício de todos:</a:t>
            </a:r>
          </a:p>
          <a:p>
            <a:pPr lvl="1">
              <a:spcBef>
                <a:spcPts val="200"/>
              </a:spcBef>
              <a:buFont typeface="Wingdings" charset="2"/>
              <a:buChar char="§"/>
              <a:defRPr/>
            </a:pPr>
            <a:r>
              <a:rPr lang="pt-PT" sz="2600" dirty="0">
                <a:solidFill>
                  <a:srgbClr val="4B99FF"/>
                </a:solidFill>
              </a:rPr>
              <a:t> </a:t>
            </a:r>
            <a:r>
              <a:rPr lang="pt-PT" sz="2600" dirty="0">
                <a:solidFill>
                  <a:schemeClr val="accent6">
                    <a:lumMod val="75000"/>
                  </a:schemeClr>
                </a:solidFill>
              </a:rPr>
              <a:t>Governo.</a:t>
            </a:r>
          </a:p>
          <a:p>
            <a:pPr lvl="1">
              <a:spcBef>
                <a:spcPts val="200"/>
              </a:spcBef>
              <a:buFont typeface="Wingdings" charset="2"/>
              <a:buChar char="§"/>
              <a:defRPr/>
            </a:pPr>
            <a:r>
              <a:rPr lang="pt-PT" sz="2600" dirty="0">
                <a:solidFill>
                  <a:schemeClr val="accent6">
                    <a:lumMod val="75000"/>
                  </a:schemeClr>
                </a:solidFill>
              </a:rPr>
              <a:t> Organizações e grupos.</a:t>
            </a:r>
          </a:p>
          <a:p>
            <a:pPr>
              <a:spcBef>
                <a:spcPts val="1400"/>
              </a:spcBef>
              <a:buFont typeface="Wingdings" charset="2"/>
              <a:buChar char="§"/>
              <a:defRPr/>
            </a:pPr>
            <a:r>
              <a:rPr lang="pt-PT" sz="2600" dirty="0"/>
              <a:t>Plataforma para a compreensão comum da situação:</a:t>
            </a:r>
          </a:p>
          <a:p>
            <a:pPr lvl="1">
              <a:spcBef>
                <a:spcPts val="200"/>
              </a:spcBef>
              <a:buFont typeface="Wingdings" charset="2"/>
              <a:buChar char="§"/>
              <a:defRPr/>
            </a:pPr>
            <a:r>
              <a:rPr lang="pt-PT" sz="2600" dirty="0">
                <a:solidFill>
                  <a:srgbClr val="4B99FF"/>
                </a:solidFill>
              </a:rPr>
              <a:t> </a:t>
            </a:r>
            <a:r>
              <a:rPr lang="pt-PT" sz="2600" dirty="0">
                <a:solidFill>
                  <a:srgbClr val="E46C0A"/>
                </a:solidFill>
              </a:rPr>
              <a:t>Planeamento.</a:t>
            </a:r>
          </a:p>
          <a:p>
            <a:pPr lvl="1">
              <a:spcBef>
                <a:spcPts val="200"/>
              </a:spcBef>
              <a:buFont typeface="Wingdings" charset="2"/>
              <a:buChar char="§"/>
              <a:defRPr/>
            </a:pPr>
            <a:r>
              <a:rPr lang="pt-PT" sz="2600" dirty="0">
                <a:solidFill>
                  <a:srgbClr val="E46C0A"/>
                </a:solidFill>
              </a:rPr>
              <a:t> Financiamento.</a:t>
            </a:r>
          </a:p>
        </p:txBody>
      </p:sp>
    </p:spTree>
    <p:extLst>
      <p:ext uri="{BB962C8B-B14F-4D97-AF65-F5344CB8AC3E}">
        <p14:creationId xmlns:p14="http://schemas.microsoft.com/office/powerpoint/2010/main" val="3796987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push dir="u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2"/>
          <p:cNvSpPr>
            <a:spLocks noGrp="1" noChangeArrowheads="1"/>
          </p:cNvSpPr>
          <p:nvPr>
            <p:ph type="title"/>
          </p:nvPr>
        </p:nvSpPr>
        <p:spPr>
          <a:xfrm>
            <a:off x="447675" y="0"/>
            <a:ext cx="8228013" cy="1196975"/>
          </a:xfrm>
        </p:spPr>
        <p:txBody>
          <a:bodyPr/>
          <a:lstStyle/>
          <a:p>
            <a:pPr eaLnBrk="1" hangingPunct="1"/>
            <a:r>
              <a:rPr lang="pt-PT" b="1">
                <a:latin typeface="Century Gothic" charset="0"/>
                <a:ea typeface="MS PGothic" charset="0"/>
                <a:cs typeface="MS PGothic" charset="0"/>
              </a:rPr>
              <a:t>Exemplos de países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idx="1"/>
          </p:nvPr>
        </p:nvSpPr>
        <p:spPr>
          <a:xfrm>
            <a:off x="467296" y="1628775"/>
            <a:ext cx="3888680" cy="4032250"/>
          </a:xfrm>
        </p:spPr>
        <p:txBody>
          <a:bodyPr rtlCol="0">
            <a:noAutofit/>
          </a:bodyPr>
          <a:lstStyle/>
          <a:p>
            <a:pPr>
              <a:spcAft>
                <a:spcPts val="800"/>
              </a:spcAft>
              <a:buFont typeface="Wingdings" charset="2"/>
              <a:buChar char="§"/>
            </a:pPr>
            <a:r>
              <a:rPr lang="pt-PT" sz="2400">
                <a:solidFill>
                  <a:srgbClr val="E46C0A"/>
                </a:solidFill>
              </a:rPr>
              <a:t>Afeganistão:</a:t>
            </a:r>
            <a:r>
              <a:rPr lang="pt-PT" sz="2400"/>
              <a:t> perfilagem sobre a proteção das PDI para informar o desenvolvimento de política sobre deslocação.</a:t>
            </a:r>
          </a:p>
          <a:p>
            <a:pPr>
              <a:spcAft>
                <a:spcPts val="800"/>
              </a:spcAft>
              <a:buFont typeface="Wingdings" charset="2"/>
              <a:buChar char="§"/>
            </a:pPr>
            <a:r>
              <a:rPr lang="pt-PT" sz="2400">
                <a:solidFill>
                  <a:srgbClr val="E46C0A"/>
                </a:solidFill>
              </a:rPr>
              <a:t>Somália</a:t>
            </a:r>
            <a:r>
              <a:rPr lang="pt-PT" sz="2400"/>
              <a:t>: perfilagem de soluções duradouras para informar a implementação de política sobre as PDI.</a:t>
            </a:r>
          </a:p>
        </p:txBody>
      </p:sp>
      <p:pic>
        <p:nvPicPr>
          <p:cNvPr id="4" name="Picture 3" descr="IMG_2066.JP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7985" y="1717527"/>
            <a:ext cx="4248472" cy="28636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403423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push dir="u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Titr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96975"/>
          </a:xfrm>
        </p:spPr>
        <p:txBody>
          <a:bodyPr/>
          <a:lstStyle/>
          <a:p>
            <a:pPr eaLnBrk="1" hangingPunct="1"/>
            <a:r>
              <a:rPr lang="pt-PT" b="1">
                <a:latin typeface="Century Gothic" charset="0"/>
                <a:ea typeface="MS PGothic" charset="0"/>
                <a:cs typeface="MS PGothic" charset="0"/>
              </a:rPr>
              <a:t>Processo de elaboração de políticas</a:t>
            </a:r>
          </a:p>
        </p:txBody>
      </p:sp>
      <p:grpSp>
        <p:nvGrpSpPr>
          <p:cNvPr id="8" name="Group 18"/>
          <p:cNvGrpSpPr>
            <a:grpSpLocks/>
          </p:cNvGrpSpPr>
          <p:nvPr/>
        </p:nvGrpSpPr>
        <p:grpSpPr bwMode="auto">
          <a:xfrm>
            <a:off x="13799" y="641603"/>
            <a:ext cx="8931763" cy="4992583"/>
            <a:chOff x="138862" y="1843341"/>
            <a:chExt cx="8933130" cy="4991572"/>
          </a:xfrm>
        </p:grpSpPr>
        <p:sp>
          <p:nvSpPr>
            <p:cNvPr id="9" name="Right Arrow 8"/>
            <p:cNvSpPr/>
            <p:nvPr/>
          </p:nvSpPr>
          <p:spPr>
            <a:xfrm>
              <a:off x="323528" y="5419150"/>
              <a:ext cx="8748464" cy="1415763"/>
            </a:xfrm>
            <a:prstGeom prst="rightArrow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lang="en-AU"/>
            </a:p>
          </p:txBody>
        </p:sp>
        <p:sp>
          <p:nvSpPr>
            <p:cNvPr id="10" name="Oval 9"/>
            <p:cNvSpPr/>
            <p:nvPr/>
          </p:nvSpPr>
          <p:spPr>
            <a:xfrm>
              <a:off x="7452494" y="5877845"/>
              <a:ext cx="503314" cy="503135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AU"/>
            </a:p>
          </p:txBody>
        </p:sp>
        <p:sp>
          <p:nvSpPr>
            <p:cNvPr id="11" name="Oval 10"/>
            <p:cNvSpPr/>
            <p:nvPr/>
          </p:nvSpPr>
          <p:spPr>
            <a:xfrm>
              <a:off x="6299793" y="5877845"/>
              <a:ext cx="504902" cy="503135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AU"/>
            </a:p>
          </p:txBody>
        </p:sp>
        <p:sp>
          <p:nvSpPr>
            <p:cNvPr id="12" name="Oval 11"/>
            <p:cNvSpPr/>
            <p:nvPr/>
          </p:nvSpPr>
          <p:spPr>
            <a:xfrm>
              <a:off x="5148679" y="5877845"/>
              <a:ext cx="503315" cy="503135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AU"/>
            </a:p>
          </p:txBody>
        </p:sp>
        <p:sp>
          <p:nvSpPr>
            <p:cNvPr id="13" name="Oval 12"/>
            <p:cNvSpPr/>
            <p:nvPr/>
          </p:nvSpPr>
          <p:spPr>
            <a:xfrm>
              <a:off x="3995977" y="5877845"/>
              <a:ext cx="503315" cy="503135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AU"/>
            </a:p>
          </p:txBody>
        </p:sp>
        <p:sp>
          <p:nvSpPr>
            <p:cNvPr id="14" name="Oval 13"/>
            <p:cNvSpPr/>
            <p:nvPr/>
          </p:nvSpPr>
          <p:spPr>
            <a:xfrm>
              <a:off x="2843276" y="5877845"/>
              <a:ext cx="504902" cy="503135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AU"/>
            </a:p>
          </p:txBody>
        </p:sp>
        <p:sp>
          <p:nvSpPr>
            <p:cNvPr id="15" name="Oval 14"/>
            <p:cNvSpPr/>
            <p:nvPr/>
          </p:nvSpPr>
          <p:spPr>
            <a:xfrm>
              <a:off x="1692162" y="5877845"/>
              <a:ext cx="503314" cy="503135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AU"/>
            </a:p>
          </p:txBody>
        </p:sp>
        <p:sp>
          <p:nvSpPr>
            <p:cNvPr id="20" name="Oval 19"/>
            <p:cNvSpPr/>
            <p:nvPr/>
          </p:nvSpPr>
          <p:spPr>
            <a:xfrm>
              <a:off x="539461" y="5877845"/>
              <a:ext cx="504902" cy="503135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AU"/>
            </a:p>
          </p:txBody>
        </p:sp>
        <p:sp>
          <p:nvSpPr>
            <p:cNvPr id="21" name="TextBox 11"/>
            <p:cNvSpPr txBox="1">
              <a:spLocks noChangeArrowheads="1"/>
            </p:cNvSpPr>
            <p:nvPr/>
          </p:nvSpPr>
          <p:spPr bwMode="auto">
            <a:xfrm rot="4669306">
              <a:off x="-1620688" y="3604374"/>
              <a:ext cx="3888432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pPr algn="r" eaLnBrk="1" hangingPunct="1"/>
              <a:r>
                <a:rPr lang="pt-PT">
                  <a:solidFill>
                    <a:srgbClr val="3E3E3E"/>
                  </a:solidFill>
                  <a:latin typeface="Avenir Book"/>
                  <a:cs typeface="Avenir Book"/>
                </a:rPr>
                <a:t>Iniciação</a:t>
              </a:r>
            </a:p>
          </p:txBody>
        </p:sp>
        <p:sp>
          <p:nvSpPr>
            <p:cNvPr id="22" name="TextBox 12"/>
            <p:cNvSpPr txBox="1">
              <a:spLocks noChangeArrowheads="1"/>
            </p:cNvSpPr>
            <p:nvPr/>
          </p:nvSpPr>
          <p:spPr bwMode="auto">
            <a:xfrm rot="4585402">
              <a:off x="-516148" y="3602891"/>
              <a:ext cx="3888432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pPr algn="r" eaLnBrk="1" hangingPunct="1"/>
              <a:r>
                <a:rPr lang="pt-PT">
                  <a:solidFill>
                    <a:srgbClr val="3E3E3E"/>
                  </a:solidFill>
                  <a:latin typeface="Avenir Book"/>
                  <a:cs typeface="Avenir Book"/>
                </a:rPr>
                <a:t>Preparação</a:t>
              </a:r>
            </a:p>
          </p:txBody>
        </p:sp>
        <p:sp>
          <p:nvSpPr>
            <p:cNvPr id="23" name="TextBox 13"/>
            <p:cNvSpPr txBox="1">
              <a:spLocks noChangeArrowheads="1"/>
            </p:cNvSpPr>
            <p:nvPr/>
          </p:nvSpPr>
          <p:spPr bwMode="auto">
            <a:xfrm rot="4645432">
              <a:off x="564242" y="3648079"/>
              <a:ext cx="3888432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pPr algn="r" eaLnBrk="1" hangingPunct="1"/>
              <a:r>
                <a:rPr lang="pt-PT">
                  <a:solidFill>
                    <a:srgbClr val="3E3E3E"/>
                  </a:solidFill>
                  <a:latin typeface="Avenir Book"/>
                  <a:cs typeface="Avenir Book"/>
                </a:rPr>
                <a:t>Organização</a:t>
              </a:r>
            </a:p>
          </p:txBody>
        </p:sp>
        <p:sp>
          <p:nvSpPr>
            <p:cNvPr id="24" name="TextBox 14"/>
            <p:cNvSpPr txBox="1">
              <a:spLocks noChangeArrowheads="1"/>
            </p:cNvSpPr>
            <p:nvPr/>
          </p:nvSpPr>
          <p:spPr bwMode="auto">
            <a:xfrm rot="4522558">
              <a:off x="1748117" y="3657589"/>
              <a:ext cx="3888432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pPr algn="r" eaLnBrk="1" hangingPunct="1"/>
              <a:r>
                <a:rPr lang="pt-PT">
                  <a:solidFill>
                    <a:srgbClr val="3E3E3E"/>
                  </a:solidFill>
                  <a:latin typeface="Avenir Book"/>
                  <a:cs typeface="Avenir Book"/>
                </a:rPr>
                <a:t>Elaboração e consulta</a:t>
              </a:r>
            </a:p>
          </p:txBody>
        </p:sp>
        <p:sp>
          <p:nvSpPr>
            <p:cNvPr id="25" name="TextBox 15"/>
            <p:cNvSpPr txBox="1">
              <a:spLocks noChangeArrowheads="1"/>
            </p:cNvSpPr>
            <p:nvPr/>
          </p:nvSpPr>
          <p:spPr bwMode="auto">
            <a:xfrm rot="4406173">
              <a:off x="2883299" y="3619951"/>
              <a:ext cx="3888432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pPr algn="r" eaLnBrk="1" hangingPunct="1"/>
              <a:r>
                <a:rPr lang="pt-PT">
                  <a:solidFill>
                    <a:srgbClr val="3E3E3E"/>
                  </a:solidFill>
                  <a:latin typeface="Avenir Book"/>
                  <a:cs typeface="Avenir Book"/>
                </a:rPr>
                <a:t>Validação</a:t>
              </a:r>
            </a:p>
          </p:txBody>
        </p:sp>
        <p:sp>
          <p:nvSpPr>
            <p:cNvPr id="26" name="TextBox 16"/>
            <p:cNvSpPr txBox="1">
              <a:spLocks noChangeArrowheads="1"/>
            </p:cNvSpPr>
            <p:nvPr/>
          </p:nvSpPr>
          <p:spPr bwMode="auto">
            <a:xfrm rot="4471749">
              <a:off x="4066636" y="3633325"/>
              <a:ext cx="3888432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pPr algn="r" eaLnBrk="1" hangingPunct="1"/>
              <a:r>
                <a:rPr lang="pt-PT">
                  <a:solidFill>
                    <a:srgbClr val="3E3E3E"/>
                  </a:solidFill>
                  <a:latin typeface="Avenir Book"/>
                  <a:cs typeface="Avenir Book"/>
                </a:rPr>
                <a:t>Adoção</a:t>
              </a:r>
            </a:p>
          </p:txBody>
        </p:sp>
        <p:sp>
          <p:nvSpPr>
            <p:cNvPr id="27" name="TextBox 17"/>
            <p:cNvSpPr txBox="1">
              <a:spLocks noChangeArrowheads="1"/>
            </p:cNvSpPr>
            <p:nvPr/>
          </p:nvSpPr>
          <p:spPr bwMode="auto">
            <a:xfrm rot="4433844">
              <a:off x="5144841" y="3629453"/>
              <a:ext cx="3888432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pPr algn="r" eaLnBrk="1" hangingPunct="1"/>
              <a:r>
                <a:rPr lang="pt-PT">
                  <a:solidFill>
                    <a:srgbClr val="3E3E3E"/>
                  </a:solidFill>
                  <a:latin typeface="Avenir Book"/>
                  <a:cs typeface="Avenir Book"/>
                </a:rPr>
                <a:t>Implementação e monitorização</a:t>
              </a:r>
            </a:p>
          </p:txBody>
        </p:sp>
      </p:grpSp>
      <p:sp>
        <p:nvSpPr>
          <p:cNvPr id="29" name="Content Placeholder 5"/>
          <p:cNvSpPr txBox="1">
            <a:spLocks/>
          </p:cNvSpPr>
          <p:nvPr/>
        </p:nvSpPr>
        <p:spPr>
          <a:xfrm>
            <a:off x="468313" y="2502048"/>
            <a:ext cx="6624637" cy="3951288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indent="-342900"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AU" sz="2200" dirty="0">
              <a:latin typeface="+mn-lt"/>
              <a:ea typeface="+mn-ea"/>
              <a:cs typeface="+mn-cs"/>
            </a:endParaRPr>
          </a:p>
        </p:txBody>
      </p:sp>
      <p:sp>
        <p:nvSpPr>
          <p:cNvPr id="30" name="Content Placeholder 5"/>
          <p:cNvSpPr txBox="1">
            <a:spLocks/>
          </p:cNvSpPr>
          <p:nvPr/>
        </p:nvSpPr>
        <p:spPr>
          <a:xfrm>
            <a:off x="620713" y="2357586"/>
            <a:ext cx="6624637" cy="3951287"/>
          </a:xfrm>
          <a:prstGeom prst="rect">
            <a:avLst/>
          </a:prstGeom>
        </p:spPr>
        <p:txBody>
          <a:bodyPr>
            <a:normAutofit/>
          </a:bodyPr>
          <a:lstStyle/>
          <a:p>
            <a:pPr fontAlgn="auto">
              <a:spcBef>
                <a:spcPct val="20000"/>
              </a:spcBef>
              <a:spcAft>
                <a:spcPts val="0"/>
              </a:spcAft>
              <a:defRPr/>
            </a:pPr>
            <a:endParaRPr lang="en-US" sz="2200" dirty="0">
              <a:latin typeface="Calibri" pitchFamily="34" charset="0"/>
              <a:ea typeface="+mn-ea"/>
            </a:endParaRPr>
          </a:p>
          <a:p>
            <a:pPr marL="342900" indent="-342900"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AU" sz="2200" dirty="0">
              <a:latin typeface="+mn-lt"/>
              <a:ea typeface="+mn-ea"/>
              <a:cs typeface="+mn-cs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push dir="u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Titr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96975"/>
          </a:xfrm>
        </p:spPr>
        <p:txBody>
          <a:bodyPr/>
          <a:lstStyle/>
          <a:p>
            <a:pPr eaLnBrk="1" hangingPunct="1"/>
            <a:r>
              <a:rPr lang="pt-PT" b="1">
                <a:latin typeface="Century Gothic" charset="0"/>
                <a:ea typeface="MS PGothic" charset="0"/>
                <a:cs typeface="MS PGothic" charset="0"/>
              </a:rPr>
              <a:t>Iniciação</a:t>
            </a:r>
          </a:p>
        </p:txBody>
      </p:sp>
      <p:grpSp>
        <p:nvGrpSpPr>
          <p:cNvPr id="8" name="Group 18"/>
          <p:cNvGrpSpPr>
            <a:grpSpLocks/>
          </p:cNvGrpSpPr>
          <p:nvPr/>
        </p:nvGrpSpPr>
        <p:grpSpPr bwMode="auto">
          <a:xfrm>
            <a:off x="217363" y="3246933"/>
            <a:ext cx="8747125" cy="1416050"/>
            <a:chOff x="323528" y="5419150"/>
            <a:chExt cx="8748464" cy="1415763"/>
          </a:xfrm>
        </p:grpSpPr>
        <p:sp>
          <p:nvSpPr>
            <p:cNvPr id="9" name="Right Arrow 8"/>
            <p:cNvSpPr/>
            <p:nvPr/>
          </p:nvSpPr>
          <p:spPr>
            <a:xfrm>
              <a:off x="323528" y="5419150"/>
              <a:ext cx="8748464" cy="1415763"/>
            </a:xfrm>
            <a:prstGeom prst="rightArrow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lang="en-AU"/>
            </a:p>
          </p:txBody>
        </p:sp>
        <p:sp>
          <p:nvSpPr>
            <p:cNvPr id="10" name="Oval 9"/>
            <p:cNvSpPr/>
            <p:nvPr/>
          </p:nvSpPr>
          <p:spPr>
            <a:xfrm>
              <a:off x="7452494" y="5877845"/>
              <a:ext cx="503314" cy="503135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AU"/>
            </a:p>
          </p:txBody>
        </p:sp>
        <p:sp>
          <p:nvSpPr>
            <p:cNvPr id="11" name="Oval 10"/>
            <p:cNvSpPr/>
            <p:nvPr/>
          </p:nvSpPr>
          <p:spPr>
            <a:xfrm>
              <a:off x="6299793" y="5877845"/>
              <a:ext cx="504902" cy="503135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AU"/>
            </a:p>
          </p:txBody>
        </p:sp>
        <p:sp>
          <p:nvSpPr>
            <p:cNvPr id="12" name="Oval 11"/>
            <p:cNvSpPr/>
            <p:nvPr/>
          </p:nvSpPr>
          <p:spPr>
            <a:xfrm>
              <a:off x="5148679" y="5877845"/>
              <a:ext cx="503315" cy="503135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AU"/>
            </a:p>
          </p:txBody>
        </p:sp>
        <p:sp>
          <p:nvSpPr>
            <p:cNvPr id="13" name="Oval 12"/>
            <p:cNvSpPr/>
            <p:nvPr/>
          </p:nvSpPr>
          <p:spPr>
            <a:xfrm>
              <a:off x="3995977" y="5877845"/>
              <a:ext cx="503315" cy="503135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AU"/>
            </a:p>
          </p:txBody>
        </p:sp>
        <p:sp>
          <p:nvSpPr>
            <p:cNvPr id="14" name="Oval 13"/>
            <p:cNvSpPr/>
            <p:nvPr/>
          </p:nvSpPr>
          <p:spPr>
            <a:xfrm>
              <a:off x="2843276" y="5877845"/>
              <a:ext cx="504902" cy="503135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AU"/>
            </a:p>
          </p:txBody>
        </p:sp>
        <p:sp>
          <p:nvSpPr>
            <p:cNvPr id="15" name="Oval 14"/>
            <p:cNvSpPr/>
            <p:nvPr/>
          </p:nvSpPr>
          <p:spPr>
            <a:xfrm>
              <a:off x="1692162" y="5877845"/>
              <a:ext cx="503314" cy="503135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AU"/>
            </a:p>
          </p:txBody>
        </p:sp>
        <p:sp>
          <p:nvSpPr>
            <p:cNvPr id="20" name="Oval 19"/>
            <p:cNvSpPr/>
            <p:nvPr/>
          </p:nvSpPr>
          <p:spPr>
            <a:xfrm>
              <a:off x="539461" y="5877845"/>
              <a:ext cx="504902" cy="503135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AU">
                <a:solidFill>
                  <a:srgbClr val="E46C0A"/>
                </a:solidFill>
              </a:endParaRPr>
            </a:p>
          </p:txBody>
        </p:sp>
      </p:grpSp>
      <p:sp>
        <p:nvSpPr>
          <p:cNvPr id="29" name="Content Placeholder 5"/>
          <p:cNvSpPr txBox="1">
            <a:spLocks/>
          </p:cNvSpPr>
          <p:nvPr/>
        </p:nvSpPr>
        <p:spPr>
          <a:xfrm>
            <a:off x="468313" y="2502048"/>
            <a:ext cx="6624637" cy="3951288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indent="-342900"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AU" sz="2200" dirty="0">
              <a:latin typeface="+mn-lt"/>
              <a:ea typeface="+mn-ea"/>
              <a:cs typeface="+mn-cs"/>
            </a:endParaRPr>
          </a:p>
        </p:txBody>
      </p:sp>
      <p:sp>
        <p:nvSpPr>
          <p:cNvPr id="30" name="Content Placeholder 5"/>
          <p:cNvSpPr txBox="1">
            <a:spLocks/>
          </p:cNvSpPr>
          <p:nvPr/>
        </p:nvSpPr>
        <p:spPr>
          <a:xfrm>
            <a:off x="620713" y="2357586"/>
            <a:ext cx="6624637" cy="3951287"/>
          </a:xfrm>
          <a:prstGeom prst="rect">
            <a:avLst/>
          </a:prstGeom>
        </p:spPr>
        <p:txBody>
          <a:bodyPr>
            <a:normAutofit/>
          </a:bodyPr>
          <a:lstStyle/>
          <a:p>
            <a:pPr fontAlgn="auto">
              <a:spcBef>
                <a:spcPct val="20000"/>
              </a:spcBef>
              <a:spcAft>
                <a:spcPts val="0"/>
              </a:spcAft>
              <a:defRPr/>
            </a:pPr>
            <a:endParaRPr lang="en-US" sz="2200" dirty="0">
              <a:latin typeface="Calibri" pitchFamily="34" charset="0"/>
              <a:ea typeface="+mn-ea"/>
            </a:endParaRPr>
          </a:p>
          <a:p>
            <a:pPr marL="342900" indent="-342900"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AU" sz="2200" dirty="0">
              <a:latin typeface="+mn-lt"/>
              <a:ea typeface="+mn-ea"/>
              <a:cs typeface="+mn-cs"/>
            </a:endParaRPr>
          </a:p>
        </p:txBody>
      </p:sp>
      <p:sp>
        <p:nvSpPr>
          <p:cNvPr id="28" name="TextBox 27"/>
          <p:cNvSpPr txBox="1"/>
          <p:nvPr/>
        </p:nvSpPr>
        <p:spPr bwMode="auto">
          <a:xfrm>
            <a:off x="179512" y="4293096"/>
            <a:ext cx="1116012" cy="3698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>
              <a:defRPr/>
            </a:pPr>
            <a:r>
              <a:rPr lang="pt-PT">
                <a:solidFill>
                  <a:schemeClr val="accent6">
                    <a:lumMod val="50000"/>
                  </a:schemeClr>
                </a:solidFill>
                <a:latin typeface="Avenir Book"/>
                <a:ea typeface="+mn-ea"/>
                <a:cs typeface="Avenir Book"/>
              </a:rPr>
              <a:t>Iniciação</a:t>
            </a:r>
          </a:p>
        </p:txBody>
      </p:sp>
      <p:sp>
        <p:nvSpPr>
          <p:cNvPr id="31" name="Content Placeholder 5"/>
          <p:cNvSpPr txBox="1">
            <a:spLocks/>
          </p:cNvSpPr>
          <p:nvPr/>
        </p:nvSpPr>
        <p:spPr>
          <a:xfrm>
            <a:off x="468313" y="2780928"/>
            <a:ext cx="7762463" cy="3089647"/>
          </a:xfrm>
          <a:prstGeom prst="rect">
            <a:avLst/>
          </a:prstGeom>
        </p:spPr>
        <p:txBody>
          <a:bodyPr>
            <a:normAutofit/>
          </a:bodyPr>
          <a:lstStyle/>
          <a:p>
            <a:pPr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pt-PT" sz="2400" dirty="0">
                <a:latin typeface="Century Gothic"/>
                <a:ea typeface="+mn-ea"/>
                <a:cs typeface="Century Gothic"/>
              </a:rPr>
              <a:t>O processo de perfilagem pode identificar a necessidade de uma política.</a:t>
            </a:r>
          </a:p>
        </p:txBody>
      </p:sp>
    </p:spTree>
    <p:extLst>
      <p:ext uri="{BB962C8B-B14F-4D97-AF65-F5344CB8AC3E}">
        <p14:creationId xmlns:p14="http://schemas.microsoft.com/office/powerpoint/2010/main" val="181552875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push dir="u"/>
  </p:transition>
</p:sld>
</file>

<file path=ppt/theme/theme1.xml><?xml version="1.0" encoding="utf-8"?>
<a:theme xmlns:a="http://schemas.openxmlformats.org/drawingml/2006/main" name="Perceptio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Perception">
      <a:majorFont>
        <a:latin typeface="Century Gothic"/>
        <a:ea typeface=""/>
        <a:cs typeface=""/>
        <a:font script="Jpan" typeface="メイリオ"/>
        <a:font script="Hans" typeface="宋体"/>
        <a:font script="Hant" typeface="新細明體"/>
      </a:majorFont>
      <a:minorFont>
        <a:latin typeface="Century Gothic"/>
        <a:ea typeface=""/>
        <a:cs typeface=""/>
        <a:font script="Jpan" typeface="メイリオ"/>
        <a:font script="Hans" typeface="宋体"/>
        <a:font script="Hant" typeface="新細明體"/>
      </a:minorFont>
    </a:fontScheme>
    <a:fmtScheme name="Perception">
      <a:fillStyleLst>
        <a:solidFill>
          <a:schemeClr val="phClr"/>
        </a:solidFill>
        <a:solidFill>
          <a:schemeClr val="phClr">
            <a:shade val="90000"/>
          </a:schemeClr>
        </a:solidFill>
        <a:solidFill>
          <a:schemeClr val="phClr">
            <a:shade val="80000"/>
          </a:schemeClr>
        </a:solidFill>
      </a:fillStyleLst>
      <a:lnStyleLst>
        <a:ln w="12700" cap="flat" cmpd="sng" algn="ctr">
          <a:solidFill>
            <a:schemeClr val="phClr"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>
              <a:alpha val="8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  <a:scene3d>
            <a:camera prst="obliqueTopRight"/>
            <a:lightRig rig="threePt" dir="tl"/>
          </a:scene3d>
          <a:sp3d>
            <a:bevelT w="25400" h="25400"/>
          </a:sp3d>
        </a:effectStyle>
        <a:effectStyle>
          <a:effectLst/>
          <a:scene3d>
            <a:camera prst="perspectiveFront" fov="4200000"/>
            <a:lightRig rig="balanced" dir="tl">
              <a:rot lat="0" lon="0" rev="18600000"/>
            </a:lightRig>
          </a:scene3d>
          <a:sp3d prstMaterial="metal">
            <a:bevelT w="63500" h="50800" prst="angle"/>
          </a:sp3d>
        </a:effectStyle>
      </a:effectStyleLst>
      <a:bgFillStyleLst>
        <a:solidFill>
          <a:schemeClr val="phClr">
            <a:tint val="90000"/>
          </a:schemeClr>
        </a:solidFill>
        <a:solidFill>
          <a:schemeClr val="phClr">
            <a:tint val="50000"/>
          </a:schemeClr>
        </a:solidFill>
        <a:solidFill>
          <a:schemeClr val="phClr">
            <a:shade val="60000"/>
          </a:schemeClr>
        </a:soli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Tema di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i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7161</TotalTime>
  <Words>978</Words>
  <Application>Microsoft Office PowerPoint</Application>
  <PresentationFormat>Affichage à l'écran (4:3)</PresentationFormat>
  <Paragraphs>131</Paragraphs>
  <Slides>15</Slides>
  <Notes>15</Notes>
  <HiddenSlides>0</HiddenSlides>
  <MMClips>0</MMClips>
  <ScaleCrop>false</ScaleCrop>
  <HeadingPairs>
    <vt:vector size="6" baseType="variant">
      <vt:variant>
        <vt:lpstr>Polices utilisées</vt:lpstr>
      </vt:variant>
      <vt:variant>
        <vt:i4>7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15</vt:i4>
      </vt:variant>
    </vt:vector>
  </HeadingPairs>
  <TitlesOfParts>
    <vt:vector size="23" baseType="lpstr">
      <vt:lpstr>Arial</vt:lpstr>
      <vt:lpstr>Avenir Book</vt:lpstr>
      <vt:lpstr>Avenir Next Regular</vt:lpstr>
      <vt:lpstr>Calibri</vt:lpstr>
      <vt:lpstr>Century Gothic</vt:lpstr>
      <vt:lpstr>Wingdings</vt:lpstr>
      <vt:lpstr>Wingdings 2</vt:lpstr>
      <vt:lpstr>Perception</vt:lpstr>
      <vt:lpstr>Recolha de dados</vt:lpstr>
      <vt:lpstr>Por que precisamos de provas?</vt:lpstr>
      <vt:lpstr>Informar uma abordagem à recolha de dados</vt:lpstr>
      <vt:lpstr>O que é a perfilagem?</vt:lpstr>
      <vt:lpstr>O que é a perfilagem?</vt:lpstr>
      <vt:lpstr>Porquê colaborar?</vt:lpstr>
      <vt:lpstr>Exemplos de países</vt:lpstr>
      <vt:lpstr>Processo de elaboração de políticas</vt:lpstr>
      <vt:lpstr>Iniciação</vt:lpstr>
      <vt:lpstr>Preparação</vt:lpstr>
      <vt:lpstr>Elaboração e consulta</vt:lpstr>
      <vt:lpstr>Implementação e monitorização</vt:lpstr>
      <vt:lpstr>Perfilagem e processo de elaboração de políticas</vt:lpstr>
      <vt:lpstr>Recursos de perfilagem</vt:lpstr>
      <vt:lpstr>Recursos de perfis: kits de ferramentas online</vt:lpstr>
    </vt:vector>
  </TitlesOfParts>
  <Company>NRC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Federica</dc:creator>
  <cp:lastModifiedBy>Vincent</cp:lastModifiedBy>
  <cp:revision>264</cp:revision>
  <dcterms:created xsi:type="dcterms:W3CDTF">2008-09-19T08:19:15Z</dcterms:created>
  <dcterms:modified xsi:type="dcterms:W3CDTF">2021-01-20T14:13:27Z</dcterms:modified>
</cp:coreProperties>
</file>