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 id="2147483747" r:id="rId2"/>
  </p:sldMasterIdLst>
  <p:notesMasterIdLst>
    <p:notesMasterId r:id="rId10"/>
  </p:notesMasterIdLst>
  <p:sldIdLst>
    <p:sldId id="270" r:id="rId3"/>
    <p:sldId id="258" r:id="rId4"/>
    <p:sldId id="259" r:id="rId5"/>
    <p:sldId id="267" r:id="rId6"/>
    <p:sldId id="269" r:id="rId7"/>
    <p:sldId id="260" r:id="rId8"/>
    <p:sldId id="271" r:id="rId9"/>
  </p:sldIdLst>
  <p:sldSz cx="9144000" cy="5715000" type="screen16x10"/>
  <p:notesSz cx="6858000" cy="9144000"/>
  <p:defaultTextStyle>
    <a:defPPr>
      <a:defRPr lang="fr-FR"/>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3840">
          <p15:clr>
            <a:srgbClr val="A4A3A4"/>
          </p15:clr>
        </p15:guide>
        <p15:guide id="3" orient="horz" pos="1800">
          <p15:clr>
            <a:srgbClr val="A4A3A4"/>
          </p15:clr>
        </p15:guide>
        <p15:guide id="4" pos="2880">
          <p15:clr>
            <a:srgbClr val="A4A3A4"/>
          </p15:clr>
        </p15:guide>
      </p15:sldGuideLst>
    </p:ext>
    <p:ext uri="{2D200454-40CA-4A62-9FC3-DE9A4176ACB9}">
      <p15:notesGuideLst xmlns:p15="http://schemas.microsoft.com/office/powerpoint/2012/main" xmlns=""/>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ophie crozet" initials="sc" lastIdx="2" clrIdx="0"/>
  <p:cmAuthor id="2" name="Jeremy Lennard" initials="" lastIdx="7"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BC7E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544" autoAdjust="0"/>
    <p:restoredTop sz="62837" autoAdjust="0"/>
  </p:normalViewPr>
  <p:slideViewPr>
    <p:cSldViewPr snapToGrid="0">
      <p:cViewPr varScale="1">
        <p:scale>
          <a:sx n="99" d="100"/>
          <a:sy n="99" d="100"/>
        </p:scale>
        <p:origin x="-1784" y="-96"/>
      </p:cViewPr>
      <p:guideLst>
        <p:guide orient="horz" pos="2160"/>
        <p:guide orient="horz" pos="1800"/>
        <p:guide pos="3840"/>
        <p:guide pos="2880"/>
      </p:guideLst>
    </p:cSldViewPr>
  </p:slideViewPr>
  <p:notesTextViewPr>
    <p:cViewPr>
      <p:scale>
        <a:sx n="125" d="100"/>
        <a:sy n="125" d="100"/>
      </p:scale>
      <p:origin x="0" y="0"/>
    </p:cViewPr>
  </p:notesText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printerSettings" Target="printerSettings/printerSettings1.bin"/><Relationship Id="rId12" Type="http://schemas.openxmlformats.org/officeDocument/2006/relationships/commentAuthors" Target="commentAuthors.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6D5815-CD79-4E7B-AEE4-5D31CA3558A2}" type="datetimeFigureOut">
              <a:rPr lang="fr-FR" smtClean="0"/>
              <a:t>29/01/16</a:t>
            </a:fld>
            <a:endParaRPr lang="fr-FR"/>
          </a:p>
        </p:txBody>
      </p:sp>
      <p:sp>
        <p:nvSpPr>
          <p:cNvPr id="4" name="Espace réservé de l'image des diapositives 3"/>
          <p:cNvSpPr>
            <a:spLocks noGrp="1" noRot="1" noChangeAspect="1"/>
          </p:cNvSpPr>
          <p:nvPr>
            <p:ph type="sldImg" idx="2"/>
          </p:nvPr>
        </p:nvSpPr>
        <p:spPr>
          <a:xfrm>
            <a:off x="960438" y="1143000"/>
            <a:ext cx="4937125"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232803-633C-47B0-9FD9-EA1E7571B417}" type="slidenum">
              <a:rPr lang="fr-FR" smtClean="0"/>
              <a:t>‹#›</a:t>
            </a:fld>
            <a:endParaRPr lang="fr-FR"/>
          </a:p>
        </p:txBody>
      </p:sp>
    </p:spTree>
    <p:extLst>
      <p:ext uri="{BB962C8B-B14F-4D97-AF65-F5344CB8AC3E}">
        <p14:creationId xmlns:p14="http://schemas.microsoft.com/office/powerpoint/2010/main" val="2985656493"/>
      </p:ext>
    </p:extLst>
  </p:cSld>
  <p:clrMap bg1="lt1" tx1="dk1" bg2="lt2" tx2="dk2" accent1="accent1" accent2="accent2" accent3="accent3" accent4="accent4" accent5="accent5" accent6="accent6" hlink="hlink" folHlink="folHlink"/>
  <p:notesStyle>
    <a:lvl1pPr marL="0" algn="l" defTabSz="713232" rtl="0" eaLnBrk="1" latinLnBrk="0" hangingPunct="1">
      <a:defRPr sz="900" kern="1200">
        <a:solidFill>
          <a:schemeClr val="tx1"/>
        </a:solidFill>
        <a:latin typeface="+mn-lt"/>
        <a:ea typeface="+mn-ea"/>
        <a:cs typeface="+mn-cs"/>
      </a:defRPr>
    </a:lvl1pPr>
    <a:lvl2pPr marL="356616" algn="l" defTabSz="713232" rtl="0" eaLnBrk="1" latinLnBrk="0" hangingPunct="1">
      <a:defRPr sz="900" kern="1200">
        <a:solidFill>
          <a:schemeClr val="tx1"/>
        </a:solidFill>
        <a:latin typeface="+mn-lt"/>
        <a:ea typeface="+mn-ea"/>
        <a:cs typeface="+mn-cs"/>
      </a:defRPr>
    </a:lvl2pPr>
    <a:lvl3pPr marL="713232" algn="l" defTabSz="713232" rtl="0" eaLnBrk="1" latinLnBrk="0" hangingPunct="1">
      <a:defRPr sz="900" kern="1200">
        <a:solidFill>
          <a:schemeClr val="tx1"/>
        </a:solidFill>
        <a:latin typeface="+mn-lt"/>
        <a:ea typeface="+mn-ea"/>
        <a:cs typeface="+mn-cs"/>
      </a:defRPr>
    </a:lvl3pPr>
    <a:lvl4pPr marL="1069848" algn="l" defTabSz="713232" rtl="0" eaLnBrk="1" latinLnBrk="0" hangingPunct="1">
      <a:defRPr sz="900" kern="1200">
        <a:solidFill>
          <a:schemeClr val="tx1"/>
        </a:solidFill>
        <a:latin typeface="+mn-lt"/>
        <a:ea typeface="+mn-ea"/>
        <a:cs typeface="+mn-cs"/>
      </a:defRPr>
    </a:lvl4pPr>
    <a:lvl5pPr marL="1426464" algn="l" defTabSz="713232" rtl="0" eaLnBrk="1" latinLnBrk="0" hangingPunct="1">
      <a:defRPr sz="900" kern="1200">
        <a:solidFill>
          <a:schemeClr val="tx1"/>
        </a:solidFill>
        <a:latin typeface="+mn-lt"/>
        <a:ea typeface="+mn-ea"/>
        <a:cs typeface="+mn-cs"/>
      </a:defRPr>
    </a:lvl5pPr>
    <a:lvl6pPr marL="1783080" algn="l" defTabSz="713232" rtl="0" eaLnBrk="1" latinLnBrk="0" hangingPunct="1">
      <a:defRPr sz="900" kern="1200">
        <a:solidFill>
          <a:schemeClr val="tx1"/>
        </a:solidFill>
        <a:latin typeface="+mn-lt"/>
        <a:ea typeface="+mn-ea"/>
        <a:cs typeface="+mn-cs"/>
      </a:defRPr>
    </a:lvl6pPr>
    <a:lvl7pPr marL="2139696" algn="l" defTabSz="713232" rtl="0" eaLnBrk="1" latinLnBrk="0" hangingPunct="1">
      <a:defRPr sz="900" kern="1200">
        <a:solidFill>
          <a:schemeClr val="tx1"/>
        </a:solidFill>
        <a:latin typeface="+mn-lt"/>
        <a:ea typeface="+mn-ea"/>
        <a:cs typeface="+mn-cs"/>
      </a:defRPr>
    </a:lvl7pPr>
    <a:lvl8pPr marL="2496312" algn="l" defTabSz="713232" rtl="0" eaLnBrk="1" latinLnBrk="0" hangingPunct="1">
      <a:defRPr sz="900" kern="1200">
        <a:solidFill>
          <a:schemeClr val="tx1"/>
        </a:solidFill>
        <a:latin typeface="+mn-lt"/>
        <a:ea typeface="+mn-ea"/>
        <a:cs typeface="+mn-cs"/>
      </a:defRPr>
    </a:lvl8pPr>
    <a:lvl9pPr marL="2852928" algn="l" defTabSz="713232"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Rot="1" noChangeAspect="1" noTextEdit="1"/>
          </p:cNvSpPr>
          <p:nvPr>
            <p:ph type="sldImg"/>
          </p:nvPr>
        </p:nvSpPr>
        <p:spPr bwMode="auto">
          <a:xfrm>
            <a:off x="960438" y="1143000"/>
            <a:ext cx="4937125"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Rectangle 3"/>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900" kern="1200" dirty="0" smtClean="0">
                <a:solidFill>
                  <a:schemeClr val="tx1"/>
                </a:solidFill>
                <a:effectLst/>
                <a:latin typeface="+mn-lt"/>
                <a:ea typeface="+mn-ea"/>
                <a:cs typeface="+mn-cs"/>
              </a:rPr>
              <a:t>Le but de cette première session est justifier l’organisation de cet atelier dans le Pays X et de clarifier ses buts. Les premières diapositives pourront être adaptées à la situation du pays. Le principal aboutissement de l’atelier sera la conception d’un plan d’action sur le développement et la mise en œuvre d’un instrument national sur le déplacement interne impliquant toutes les parties prenantes pertinentes.  Il est important d’insister sur le fait que les participants viennent d’institutions et d’organisations différentes – membres du gouvernement, membres du parlement, ONG, membres de la société civile, représentants des PDI, organisations internationales – et reflètent les acteurs qui devraient prendre part au processus.  </a:t>
            </a:r>
          </a:p>
          <a:p>
            <a:r>
              <a:rPr lang="fr-FR" sz="900" kern="1200" dirty="0" smtClean="0">
                <a:solidFill>
                  <a:schemeClr val="tx1"/>
                </a:solidFill>
                <a:effectLst/>
                <a:latin typeface="+mn-lt"/>
                <a:ea typeface="+mn-ea"/>
                <a:cs typeface="+mn-cs"/>
              </a:rPr>
              <a:t> </a:t>
            </a:r>
          </a:p>
          <a:p>
            <a:endParaRPr lang="en-GB" baseline="0" dirty="0" smtClean="0"/>
          </a:p>
        </p:txBody>
      </p:sp>
      <p:sp>
        <p:nvSpPr>
          <p:cNvPr id="2" name="Espace réservé du pied de page 1"/>
          <p:cNvSpPr>
            <a:spLocks noGrp="1"/>
          </p:cNvSpPr>
          <p:nvPr>
            <p:ph type="ftr" sz="quarter" idx="10"/>
          </p:nvPr>
        </p:nvSpPr>
        <p:spPr/>
        <p:txBody>
          <a:bodyPr/>
          <a:lstStyle/>
          <a:p>
            <a:endParaRPr lang="fr-FR">
              <a:solidFill>
                <a:prstClr val="black"/>
              </a:solidFill>
            </a:endParaRPr>
          </a:p>
        </p:txBody>
      </p:sp>
    </p:spTree>
    <p:extLst>
      <p:ext uri="{BB962C8B-B14F-4D97-AF65-F5344CB8AC3E}">
        <p14:creationId xmlns:p14="http://schemas.microsoft.com/office/powerpoint/2010/main" val="3236932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endParaRPr lang="fr-FR" baseline="0" dirty="0" smtClean="0"/>
          </a:p>
          <a:p>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2</a:t>
            </a:fld>
            <a:endParaRPr lang="fr-FR"/>
          </a:p>
        </p:txBody>
      </p:sp>
    </p:spTree>
    <p:extLst>
      <p:ext uri="{BB962C8B-B14F-4D97-AF65-F5344CB8AC3E}">
        <p14:creationId xmlns:p14="http://schemas.microsoft.com/office/powerpoint/2010/main" val="24605597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3</a:t>
            </a:fld>
            <a:endParaRPr lang="fr-FR"/>
          </a:p>
        </p:txBody>
      </p:sp>
    </p:spTree>
    <p:extLst>
      <p:ext uri="{BB962C8B-B14F-4D97-AF65-F5344CB8AC3E}">
        <p14:creationId xmlns:p14="http://schemas.microsoft.com/office/powerpoint/2010/main" val="2174231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xfrm>
            <a:off x="960438" y="1143000"/>
            <a:ext cx="4937125" cy="3086100"/>
          </a:xfrm>
          <a:ln/>
        </p:spPr>
      </p:sp>
      <p:sp>
        <p:nvSpPr>
          <p:cNvPr id="38915"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just">
              <a:lnSpc>
                <a:spcPct val="115000"/>
              </a:lnSpc>
              <a:spcAft>
                <a:spcPts val="1000"/>
              </a:spcAft>
            </a:pPr>
            <a:r>
              <a:rPr lang="fr-CH" altLang="fr-FR" dirty="0" smtClean="0"/>
              <a:t>La formation est largement inspirée du processus en sept étapes du</a:t>
            </a:r>
            <a:r>
              <a:rPr lang="fr-CH" altLang="fr-FR" baseline="0" dirty="0" smtClean="0"/>
              <a:t> </a:t>
            </a:r>
            <a:r>
              <a:rPr lang="fr-CH" altLang="fr-FR" dirty="0" smtClean="0"/>
              <a:t>guide pour le développement d’instruments nationaux sur le déplacement interne publié par IDMC-NRC/Brookings-LSE en aout 2013.</a:t>
            </a:r>
            <a:r>
              <a:rPr lang="fr-CH" altLang="fr-FR" baseline="0" dirty="0" smtClean="0"/>
              <a:t> La formation emmènera les participants de la préparation à la mise en œuvre de l’instrument national. La méthodologie est participative et les contributions de chacun sont les bienvenues. Les participants participeront à des activités, des débats et des discussions sur les sujets liés au développement d’un instrument national en groupe ou en plénière tout au long de l’atelier. </a:t>
            </a:r>
            <a:r>
              <a:rPr lang="fr-CH" altLang="fr-FR" dirty="0" smtClean="0"/>
              <a:t> </a:t>
            </a:r>
          </a:p>
        </p:txBody>
      </p:sp>
      <p:sp>
        <p:nvSpPr>
          <p:cNvPr id="38916"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8755358A-4038-43F8-BA97-6AFBC0F11638}" type="slidenum">
              <a:rPr lang="it-IT" altLang="fr-FR"/>
              <a:pPr>
                <a:spcBef>
                  <a:spcPct val="0"/>
                </a:spcBef>
              </a:pPr>
              <a:t>5</a:t>
            </a:fld>
            <a:endParaRPr lang="it-IT" altLang="fr-FR"/>
          </a:p>
        </p:txBody>
      </p:sp>
    </p:spTree>
    <p:extLst>
      <p:ext uri="{BB962C8B-B14F-4D97-AF65-F5344CB8AC3E}">
        <p14:creationId xmlns:p14="http://schemas.microsoft.com/office/powerpoint/2010/main" val="19375163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a:xfrm>
            <a:off x="960438" y="1143000"/>
            <a:ext cx="4937125" cy="3086100"/>
          </a:xfrm>
        </p:spPr>
      </p:sp>
      <p:sp>
        <p:nvSpPr>
          <p:cNvPr id="3" name="Espace réservé des commentaires 2"/>
          <p:cNvSpPr>
            <a:spLocks noGrp="1"/>
          </p:cNvSpPr>
          <p:nvPr>
            <p:ph type="body" idx="1"/>
          </p:nvPr>
        </p:nvSpPr>
        <p:spPr/>
        <p:txBody>
          <a:bodyPr/>
          <a:lstStyle/>
          <a:p>
            <a:pPr algn="just">
              <a:lnSpc>
                <a:spcPct val="115000"/>
              </a:lnSpc>
              <a:spcAft>
                <a:spcPts val="1000"/>
              </a:spcAft>
            </a:pPr>
            <a:r>
              <a:rPr lang="en-US" sz="900" dirty="0" err="1" smtClean="0">
                <a:effectLst/>
                <a:latin typeface="Calibri" panose="020F0502020204030204" pitchFamily="34" charset="0"/>
                <a:ea typeface="Times New Roman" panose="02020603050405020304" pitchFamily="18" charset="0"/>
                <a:cs typeface="Times New Roman" panose="02020603050405020304" pitchFamily="18" charset="0"/>
              </a:rPr>
              <a:t>L’agenda</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doit</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être</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importé</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sur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cette</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diapositive</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Ensuite</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expliquez</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le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déroulement</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de </a:t>
            </a:r>
            <a:r>
              <a:rPr lang="en-US" sz="900" baseline="0" dirty="0" err="1" smtClean="0">
                <a:effectLst/>
                <a:latin typeface="Calibri" panose="020F0502020204030204" pitchFamily="34" charset="0"/>
                <a:ea typeface="Times New Roman" panose="02020603050405020304" pitchFamily="18" charset="0"/>
                <a:cs typeface="Times New Roman" panose="02020603050405020304" pitchFamily="18" charset="0"/>
              </a:rPr>
              <a:t>l’atelier</a:t>
            </a:r>
            <a:r>
              <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rPr>
              <a:t>. </a:t>
            </a:r>
          </a:p>
          <a:p>
            <a:pPr algn="just">
              <a:lnSpc>
                <a:spcPct val="115000"/>
              </a:lnSpc>
              <a:spcAft>
                <a:spcPts val="1000"/>
              </a:spcAft>
            </a:pPr>
            <a:endPar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p>
            <a:r>
              <a:rPr lang="fr-FR" sz="900" kern="1200" dirty="0" smtClean="0">
                <a:solidFill>
                  <a:schemeClr val="tx1"/>
                </a:solidFill>
                <a:effectLst/>
                <a:latin typeface="+mn-lt"/>
                <a:ea typeface="+mn-ea"/>
                <a:cs typeface="+mn-cs"/>
              </a:rPr>
              <a:t>A la suite d’une introduction générale sur le déplacement interne, les participants travailleront sur la situation dans leur propre pays : </a:t>
            </a:r>
          </a:p>
          <a:p>
            <a:pPr lvl="0"/>
            <a:r>
              <a:rPr lang="fr-FR" sz="900" b="1" kern="1200" dirty="0" smtClean="0">
                <a:solidFill>
                  <a:schemeClr val="tx1"/>
                </a:solidFill>
                <a:effectLst/>
                <a:latin typeface="+mn-lt"/>
                <a:ea typeface="+mn-ea"/>
                <a:cs typeface="+mn-cs"/>
              </a:rPr>
              <a:t>Standards:</a:t>
            </a:r>
            <a:r>
              <a:rPr lang="fr-FR" sz="900" kern="1200" dirty="0" smtClean="0">
                <a:solidFill>
                  <a:schemeClr val="tx1"/>
                </a:solidFill>
                <a:effectLst/>
                <a:latin typeface="+mn-lt"/>
                <a:ea typeface="+mn-ea"/>
                <a:cs typeface="+mn-cs"/>
              </a:rPr>
              <a:t> Analyse des obligations du pays à l’égard des PDI conformément au droit international. </a:t>
            </a:r>
          </a:p>
          <a:p>
            <a:pPr lvl="0"/>
            <a:r>
              <a:rPr lang="fr-FR" sz="900" b="1" kern="1200" dirty="0" smtClean="0">
                <a:solidFill>
                  <a:schemeClr val="tx1"/>
                </a:solidFill>
                <a:effectLst/>
                <a:latin typeface="+mn-lt"/>
                <a:ea typeface="+mn-ea"/>
                <a:cs typeface="+mn-cs"/>
              </a:rPr>
              <a:t>Contexte national</a:t>
            </a:r>
            <a:r>
              <a:rPr lang="fr-FR" sz="900" kern="1200" dirty="0" smtClean="0">
                <a:solidFill>
                  <a:schemeClr val="tx1"/>
                </a:solidFill>
                <a:effectLst/>
                <a:latin typeface="+mn-lt"/>
                <a:ea typeface="+mn-ea"/>
                <a:cs typeface="+mn-cs"/>
              </a:rPr>
              <a:t> : Analyse de la nature du déplacement dans le pays et évaluation de la réponse nationale </a:t>
            </a:r>
          </a:p>
          <a:p>
            <a:pPr lvl="0"/>
            <a:r>
              <a:rPr lang="fr-FR" sz="900" b="1" kern="1200" dirty="0" smtClean="0">
                <a:solidFill>
                  <a:schemeClr val="tx1"/>
                </a:solidFill>
                <a:effectLst/>
                <a:latin typeface="+mn-lt"/>
                <a:ea typeface="+mn-ea"/>
                <a:cs typeface="+mn-cs"/>
              </a:rPr>
              <a:t>Processus et contenu :</a:t>
            </a:r>
            <a:endParaRPr lang="fr-FR" sz="900" kern="1200" dirty="0" smtClean="0">
              <a:solidFill>
                <a:schemeClr val="tx1"/>
              </a:solidFill>
              <a:effectLst/>
              <a:latin typeface="+mn-lt"/>
              <a:ea typeface="+mn-ea"/>
              <a:cs typeface="+mn-cs"/>
            </a:endParaRPr>
          </a:p>
          <a:p>
            <a:pPr lvl="0"/>
            <a:r>
              <a:rPr lang="fr-FR" sz="900" kern="1200" dirty="0" smtClean="0">
                <a:solidFill>
                  <a:schemeClr val="tx1"/>
                </a:solidFill>
                <a:effectLst/>
                <a:latin typeface="+mn-lt"/>
                <a:ea typeface="+mn-ea"/>
                <a:cs typeface="+mn-cs"/>
              </a:rPr>
              <a:t>Préparation du processus</a:t>
            </a:r>
          </a:p>
          <a:p>
            <a:pPr lvl="0"/>
            <a:r>
              <a:rPr lang="fr-FR" sz="900" kern="1200" dirty="0" smtClean="0">
                <a:solidFill>
                  <a:schemeClr val="tx1"/>
                </a:solidFill>
                <a:effectLst/>
                <a:latin typeface="+mn-lt"/>
                <a:ea typeface="+mn-ea"/>
                <a:cs typeface="+mn-cs"/>
              </a:rPr>
              <a:t>Développement – consultation, rédaction, validation et adoption</a:t>
            </a:r>
          </a:p>
          <a:p>
            <a:pPr lvl="0"/>
            <a:r>
              <a:rPr lang="fr-FR" sz="900" kern="1200" dirty="0" smtClean="0">
                <a:solidFill>
                  <a:schemeClr val="tx1"/>
                </a:solidFill>
                <a:effectLst/>
                <a:latin typeface="+mn-lt"/>
                <a:ea typeface="+mn-ea"/>
                <a:cs typeface="+mn-cs"/>
              </a:rPr>
              <a:t>Mise en œuvre- planification et coordination, connaissances et capacité, monitoring et évaluation</a:t>
            </a:r>
          </a:p>
          <a:p>
            <a:r>
              <a:rPr lang="fr-FR" sz="900" kern="1200" dirty="0" smtClean="0">
                <a:solidFill>
                  <a:schemeClr val="tx1"/>
                </a:solidFill>
                <a:effectLst/>
                <a:latin typeface="+mn-lt"/>
                <a:ea typeface="+mn-ea"/>
                <a:cs typeface="+mn-cs"/>
              </a:rPr>
              <a:t>Plan d’actions: En se basant sur les résultats des exercices, activités et débats, les participants élaborent un plan d’action pour le développement et la mise en œuvre de l’instrument national, y compris l’assignation des rôles et des responsabilités.</a:t>
            </a:r>
          </a:p>
          <a:p>
            <a:pPr algn="just">
              <a:lnSpc>
                <a:spcPct val="115000"/>
              </a:lnSpc>
              <a:spcAft>
                <a:spcPts val="1000"/>
              </a:spcAft>
            </a:pPr>
            <a:endParaRPr lang="en-US" sz="900" baseline="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algn="just">
              <a:lnSpc>
                <a:spcPct val="115000"/>
              </a:lnSpc>
              <a:spcAft>
                <a:spcPts val="1000"/>
              </a:spcAft>
            </a:pPr>
            <a:endParaRPr lang="fr-FR" dirty="0"/>
          </a:p>
        </p:txBody>
      </p:sp>
      <p:sp>
        <p:nvSpPr>
          <p:cNvPr id="4" name="Espace réservé du numéro de diapositive 3"/>
          <p:cNvSpPr>
            <a:spLocks noGrp="1"/>
          </p:cNvSpPr>
          <p:nvPr>
            <p:ph type="sldNum" sz="quarter" idx="10"/>
          </p:nvPr>
        </p:nvSpPr>
        <p:spPr/>
        <p:txBody>
          <a:bodyPr/>
          <a:lstStyle/>
          <a:p>
            <a:fld id="{2E232803-633C-47B0-9FD9-EA1E7571B417}" type="slidenum">
              <a:rPr lang="fr-FR" smtClean="0"/>
              <a:t>6</a:t>
            </a:fld>
            <a:endParaRPr lang="fr-FR"/>
          </a:p>
        </p:txBody>
      </p:sp>
    </p:spTree>
    <p:extLst>
      <p:ext uri="{BB962C8B-B14F-4D97-AF65-F5344CB8AC3E}">
        <p14:creationId xmlns:p14="http://schemas.microsoft.com/office/powerpoint/2010/main" val="913542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egnaposto immagine diapositiva 1"/>
          <p:cNvSpPr>
            <a:spLocks noGrp="1" noRot="1" noChangeAspect="1" noTextEdit="1"/>
          </p:cNvSpPr>
          <p:nvPr>
            <p:ph type="sldImg"/>
          </p:nvPr>
        </p:nvSpPr>
        <p:spPr>
          <a:ln/>
        </p:spPr>
      </p:sp>
      <p:sp>
        <p:nvSpPr>
          <p:cNvPr id="45059" name="Segnaposto note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it-IT" altLang="fr-FR" dirty="0" smtClean="0"/>
              <a:t>Le contenu de l’atelier est basé sur trois outils principaux :</a:t>
            </a:r>
          </a:p>
          <a:p>
            <a:endParaRPr lang="it-IT" altLang="fr-FR"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La protection des personnes déplacées à l’intérieur de leur propre pays. Manuel à l’intention des législateurs et responsables politiques, Brookings, octobre 2008</a:t>
            </a:r>
            <a:r>
              <a:rPr lang="fr-FR" sz="1200" kern="1200" baseline="0" dirty="0" smtClean="0">
                <a:solidFill>
                  <a:schemeClr val="tx1"/>
                </a:solidFill>
                <a:effectLst/>
                <a:latin typeface="+mn-lt"/>
                <a:ea typeface="+mn-ea"/>
                <a:cs typeface="+mn-cs"/>
              </a:rPr>
              <a:t> disponible ici</a:t>
            </a:r>
            <a:r>
              <a:rPr lang="en-GB" sz="1200" kern="1200" dirty="0" smtClean="0">
                <a:solidFill>
                  <a:schemeClr val="tx1"/>
                </a:solidFill>
                <a:effectLst/>
                <a:latin typeface="+mn-lt"/>
                <a:ea typeface="+mn-ea"/>
                <a:cs typeface="+mn-cs"/>
              </a:rPr>
              <a:t>:</a:t>
            </a:r>
            <a:r>
              <a:rPr lang="en-GB" sz="1200" kern="1200" baseline="0" dirty="0" smtClean="0">
                <a:solidFill>
                  <a:schemeClr val="tx1"/>
                </a:solidFill>
                <a:effectLst/>
                <a:latin typeface="+mn-lt"/>
                <a:ea typeface="+mn-ea"/>
                <a:cs typeface="+mn-cs"/>
              </a:rPr>
              <a:t> http://www.brookings.edu/~/media/research/files/papers/2008/10/16-internal-displacement/1016_internal_displacement_fre.pdf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smtClean="0">
              <a:solidFill>
                <a:schemeClr val="tx1"/>
              </a:solidFill>
              <a:effectLst/>
              <a:latin typeface="+mn-lt"/>
              <a:ea typeface="+mn-ea"/>
              <a:cs typeface="+mn-cs"/>
            </a:endParaRPr>
          </a:p>
          <a:p>
            <a:r>
              <a:rPr lang="fr-FR" sz="1200" kern="1200" dirty="0" smtClean="0">
                <a:solidFill>
                  <a:schemeClr val="tx1"/>
                </a:solidFill>
                <a:effectLst/>
                <a:latin typeface="+mn-lt"/>
                <a:ea typeface="+mn-ea"/>
                <a:cs typeface="+mn-cs"/>
              </a:rPr>
              <a:t>Instruments nationaux relatifs au déplacement de personnes à l’intérieur de leur propre pays. Guide pour en faciliter l’élaboration disponible ici</a:t>
            </a:r>
            <a:r>
              <a:rPr lang="en-GB" sz="1200" kern="1200" dirty="0" smtClean="0">
                <a:solidFill>
                  <a:schemeClr val="tx1"/>
                </a:solidFill>
                <a:effectLst/>
                <a:latin typeface="+mn-lt"/>
                <a:ea typeface="+mn-ea"/>
                <a:cs typeface="+mn-cs"/>
              </a:rPr>
              <a:t>:</a:t>
            </a:r>
            <a:r>
              <a:rPr lang="en-GB" sz="1200" kern="1200" baseline="0" dirty="0" smtClean="0">
                <a:solidFill>
                  <a:schemeClr val="tx1"/>
                </a:solidFill>
                <a:effectLst/>
                <a:latin typeface="+mn-lt"/>
                <a:ea typeface="+mn-ea"/>
                <a:cs typeface="+mn-cs"/>
              </a:rPr>
              <a:t> http://www.internal-displacement.org/assets/publications/2013/201309-national-instruments-on-internal-displacement-thematic-fr.pdf</a:t>
            </a:r>
            <a:endParaRPr lang="en-GB" sz="120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kern="1200" dirty="0" smtClean="0">
                <a:solidFill>
                  <a:schemeClr val="tx1"/>
                </a:solidFill>
                <a:effectLst/>
                <a:latin typeface="+mn-lt"/>
                <a:ea typeface="+mn-ea"/>
                <a:cs typeface="+mn-cs"/>
              </a:rPr>
              <a:t>Personnes déplacées à l’intérieur de leur propre pays: responsabilité et action, UNHCR-IPU, Guide à l’usage des parlementaires, octobre 2013,</a:t>
            </a:r>
            <a:r>
              <a:rPr lang="fr-FR" sz="1200" kern="1200" baseline="0" dirty="0" smtClean="0">
                <a:solidFill>
                  <a:schemeClr val="tx1"/>
                </a:solidFill>
                <a:effectLst/>
                <a:latin typeface="+mn-lt"/>
                <a:ea typeface="+mn-ea"/>
                <a:cs typeface="+mn-cs"/>
              </a:rPr>
              <a:t> disponible ici</a:t>
            </a:r>
            <a:r>
              <a:rPr lang="en-GB" sz="1200" kern="1200" dirty="0" smtClean="0">
                <a:solidFill>
                  <a:schemeClr val="tx1"/>
                </a:solidFill>
                <a:effectLst/>
                <a:latin typeface="+mn-lt"/>
                <a:ea typeface="+mn-ea"/>
                <a:cs typeface="+mn-cs"/>
              </a:rPr>
              <a:t>:</a:t>
            </a:r>
            <a:r>
              <a:rPr lang="en-GB" sz="1200" kern="1200" baseline="0" dirty="0" smtClean="0">
                <a:solidFill>
                  <a:schemeClr val="tx1"/>
                </a:solidFill>
                <a:effectLst/>
                <a:latin typeface="+mn-lt"/>
                <a:ea typeface="+mn-ea"/>
                <a:cs typeface="+mn-cs"/>
              </a:rPr>
              <a:t> http://www.ipu.org/PDF/publications/displacement-f.pdf</a:t>
            </a:r>
            <a:endParaRPr lang="it-IT" altLang="fr-FR" dirty="0" smtClean="0"/>
          </a:p>
          <a:p>
            <a:endParaRPr lang="it-IT" altLang="fr-FR" dirty="0" smtClean="0"/>
          </a:p>
          <a:p>
            <a:pPr algn="just">
              <a:lnSpc>
                <a:spcPct val="115000"/>
              </a:lnSpc>
              <a:spcAft>
                <a:spcPts val="0"/>
              </a:spcAft>
            </a:pPr>
            <a:r>
              <a:rPr lang="en-GB" sz="1200" dirty="0" smtClean="0">
                <a:effectLst/>
                <a:latin typeface="Calibri" panose="020F0502020204030204" pitchFamily="34" charset="0"/>
                <a:ea typeface="Times New Roman" panose="02020603050405020304" pitchFamily="18" charset="0"/>
                <a:cs typeface="Calibri" panose="020F0502020204030204" pitchFamily="34" charset="0"/>
              </a:rPr>
              <a:t>The training package focuses on the use and application of these tools in the country in question with a view to increasing its capacity for law and policy-making and supporting consultative national processes. </a:t>
            </a:r>
          </a:p>
          <a:p>
            <a:pPr marL="0" marR="0" indent="0" algn="just" defTabSz="914400" rtl="0" eaLnBrk="1" fontAlgn="auto" latinLnBrk="0" hangingPunct="1">
              <a:lnSpc>
                <a:spcPct val="115000"/>
              </a:lnSpc>
              <a:spcBef>
                <a:spcPts val="0"/>
              </a:spcBef>
              <a:spcAft>
                <a:spcPts val="0"/>
              </a:spcAft>
              <a:buClrTx/>
              <a:buSzTx/>
              <a:buFontTx/>
              <a:buNone/>
              <a:tabLst/>
              <a:defRPr/>
            </a:pPr>
            <a:endParaRPr lang="en-GB" altLang="fr-FR" sz="1200" dirty="0" smtClean="0">
              <a:effectLst/>
              <a:latin typeface="Calibri" panose="020F0502020204030204" pitchFamily="34" charset="0"/>
              <a:ea typeface="Times New Roman" panose="02020603050405020304" pitchFamily="18" charset="0"/>
              <a:cs typeface="Calibri" panose="020F0502020204030204" pitchFamily="34" charset="0"/>
            </a:endParaRPr>
          </a:p>
          <a:p>
            <a:pPr algn="just">
              <a:lnSpc>
                <a:spcPct val="115000"/>
              </a:lnSpc>
              <a:spcAft>
                <a:spcPts val="0"/>
              </a:spcAft>
            </a:pPr>
            <a:endParaRPr lang="fr-FR" sz="1100"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it-IT" altLang="fr-FR" dirty="0" smtClean="0"/>
          </a:p>
        </p:txBody>
      </p:sp>
      <p:sp>
        <p:nvSpPr>
          <p:cNvPr id="45060" name="Segnaposto numero diapositiva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Arial" panose="020B0604020202020204" pitchFamily="34" charset="0"/>
              </a:defRPr>
            </a:lvl3pPr>
            <a:lvl4pPr marL="1600200" indent="-228600">
              <a:spcBef>
                <a:spcPct val="30000"/>
              </a:spcBef>
              <a:defRPr sz="1200">
                <a:solidFill>
                  <a:schemeClr val="tx1"/>
                </a:solidFill>
                <a:latin typeface="Arial" panose="020B0604020202020204" pitchFamily="34" charset="0"/>
              </a:defRPr>
            </a:lvl4pPr>
            <a:lvl5pPr marL="2057400" indent="-228600">
              <a:spcBef>
                <a:spcPct val="30000"/>
              </a:spcBef>
              <a:defRPr sz="1200">
                <a:solidFill>
                  <a:schemeClr val="tx1"/>
                </a:solidFill>
                <a:latin typeface="Arial" panose="020B0604020202020204" pitchFamily="34" charset="0"/>
              </a:defRPr>
            </a:lvl5pPr>
            <a:lvl6pPr marL="2514600" indent="-228600" eaLnBrk="0" fontAlgn="base" hangingPunct="0">
              <a:spcBef>
                <a:spcPct val="30000"/>
              </a:spcBef>
              <a:spcAft>
                <a:spcPct val="0"/>
              </a:spcAft>
              <a:defRPr sz="1200">
                <a:solidFill>
                  <a:schemeClr val="tx1"/>
                </a:solidFill>
                <a:latin typeface="Arial" panose="020B0604020202020204" pitchFamily="34" charset="0"/>
              </a:defRPr>
            </a:lvl6pPr>
            <a:lvl7pPr marL="2971800" indent="-228600" eaLnBrk="0" fontAlgn="base" hangingPunct="0">
              <a:spcBef>
                <a:spcPct val="30000"/>
              </a:spcBef>
              <a:spcAft>
                <a:spcPct val="0"/>
              </a:spcAft>
              <a:defRPr sz="1200">
                <a:solidFill>
                  <a:schemeClr val="tx1"/>
                </a:solidFill>
                <a:latin typeface="Arial" panose="020B0604020202020204" pitchFamily="34" charset="0"/>
              </a:defRPr>
            </a:lvl7pPr>
            <a:lvl8pPr marL="3429000" indent="-228600" eaLnBrk="0" fontAlgn="base" hangingPunct="0">
              <a:spcBef>
                <a:spcPct val="30000"/>
              </a:spcBef>
              <a:spcAft>
                <a:spcPct val="0"/>
              </a:spcAft>
              <a:defRPr sz="1200">
                <a:solidFill>
                  <a:schemeClr val="tx1"/>
                </a:solidFill>
                <a:latin typeface="Arial" panose="020B0604020202020204" pitchFamily="34" charset="0"/>
              </a:defRPr>
            </a:lvl8pPr>
            <a:lvl9pPr marL="3886200" indent="-2286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EE04241A-637B-4AAE-BB58-1165122E6CE5}" type="slidenum">
              <a:rPr lang="it-IT" altLang="fr-FR" smtClean="0"/>
              <a:pPr>
                <a:spcBef>
                  <a:spcPct val="0"/>
                </a:spcBef>
              </a:pPr>
              <a:t>7</a:t>
            </a:fld>
            <a:endParaRPr lang="it-IT" altLang="fr-FR" smtClean="0"/>
          </a:p>
        </p:txBody>
      </p:sp>
    </p:spTree>
    <p:extLst>
      <p:ext uri="{BB962C8B-B14F-4D97-AF65-F5344CB8AC3E}">
        <p14:creationId xmlns:p14="http://schemas.microsoft.com/office/powerpoint/2010/main" val="31319047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937108"/>
            <a:ext cx="6858000" cy="1989667"/>
          </a:xfrm>
        </p:spPr>
        <p:txBody>
          <a:bodyPr anchor="b">
            <a:normAutofit/>
          </a:bodyPr>
          <a:lstStyle>
            <a:lvl1pPr algn="ctr">
              <a:defRPr sz="4700"/>
            </a:lvl1pPr>
          </a:lstStyle>
          <a:p>
            <a:r>
              <a:rPr lang="fr-FR" smtClean="0"/>
              <a:t>Modifiez le style du titre</a:t>
            </a:r>
            <a:endParaRPr lang="en-US" dirty="0"/>
          </a:p>
        </p:txBody>
      </p:sp>
      <p:sp>
        <p:nvSpPr>
          <p:cNvPr id="3" name="Subtitle 2"/>
          <p:cNvSpPr>
            <a:spLocks noGrp="1"/>
          </p:cNvSpPr>
          <p:nvPr>
            <p:ph type="subTitle" idx="1"/>
          </p:nvPr>
        </p:nvSpPr>
        <p:spPr>
          <a:xfrm>
            <a:off x="1143000" y="3001698"/>
            <a:ext cx="6858000" cy="1379802"/>
          </a:xfrm>
        </p:spPr>
        <p:txBody>
          <a:bodyPr>
            <a:normAutofit/>
          </a:bodyPr>
          <a:lstStyle>
            <a:lvl1pPr marL="0" indent="0" algn="ctr">
              <a:buNone/>
              <a:defRPr sz="1900">
                <a:solidFill>
                  <a:schemeClr val="tx1">
                    <a:lumMod val="75000"/>
                    <a:lumOff val="25000"/>
                  </a:schemeClr>
                </a:solidFill>
              </a:defRPr>
            </a:lvl1pPr>
            <a:lvl2pPr marL="356616" indent="0" algn="ctr">
              <a:buNone/>
              <a:defRPr sz="2200"/>
            </a:lvl2pPr>
            <a:lvl3pPr marL="713232" indent="0" algn="ctr">
              <a:buNone/>
              <a:defRPr sz="1900"/>
            </a:lvl3pPr>
            <a:lvl4pPr marL="1069848" indent="0" algn="ctr">
              <a:buNone/>
              <a:defRPr sz="1600"/>
            </a:lvl4pPr>
            <a:lvl5pPr marL="1426464" indent="0" algn="ctr">
              <a:buNone/>
              <a:defRPr sz="1600"/>
            </a:lvl5pPr>
            <a:lvl6pPr marL="1783080" indent="0" algn="ctr">
              <a:buNone/>
              <a:defRPr sz="1600"/>
            </a:lvl6pPr>
            <a:lvl7pPr marL="2139696" indent="0" algn="ctr">
              <a:buNone/>
              <a:defRPr sz="1600"/>
            </a:lvl7pPr>
            <a:lvl8pPr marL="2496312" indent="0" algn="ctr">
              <a:buNone/>
              <a:defRPr sz="1600"/>
            </a:lvl8pPr>
            <a:lvl9pPr marL="2852928" indent="0" algn="ctr">
              <a:buNone/>
              <a:defRPr sz="1600"/>
            </a:lvl9pPr>
          </a:lstStyle>
          <a:p>
            <a:r>
              <a:rPr lang="fr-FR" smtClean="0"/>
              <a:t>Modifiez le style des sous-titres du masque</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860475239"/>
      </p:ext>
    </p:extLst>
  </p:cSld>
  <p:clrMapOvr>
    <a:masterClrMapping/>
  </p:clrMapOvr>
  <p:hf sldNum="0" hd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88610976"/>
      </p:ext>
    </p:extLst>
  </p:cSld>
  <p:clrMapOvr>
    <a:masterClrMapping/>
  </p:clrMapOvr>
  <p:hf sldNum="0" hdr="0" dt="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300302"/>
            <a:ext cx="1971675" cy="4843198"/>
          </a:xfrm>
        </p:spPr>
        <p:txBody>
          <a:bodyPr vert="eaVert"/>
          <a:lstStyle/>
          <a:p>
            <a:r>
              <a:rPr lang="fr-FR" smtClean="0"/>
              <a:t>Modifiez le style du titre</a:t>
            </a:r>
            <a:endParaRPr lang="en-US"/>
          </a:p>
        </p:txBody>
      </p:sp>
      <p:sp>
        <p:nvSpPr>
          <p:cNvPr id="3" name="Vertical Text Placeholder 2"/>
          <p:cNvSpPr>
            <a:spLocks noGrp="1"/>
          </p:cNvSpPr>
          <p:nvPr>
            <p:ph type="body" orient="vert" idx="1"/>
          </p:nvPr>
        </p:nvSpPr>
        <p:spPr>
          <a:xfrm>
            <a:off x="628656" y="300302"/>
            <a:ext cx="5800725" cy="4843198"/>
          </a:xfrm>
        </p:spPr>
        <p:txBody>
          <a:bodyPr vert="eaVert"/>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746980947"/>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pic>
        <p:nvPicPr>
          <p:cNvPr id="3" name="Picture 7" descr="scan006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786188" y="4872304"/>
            <a:ext cx="1028700" cy="84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7" descr="scan0062"/>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3857625" y="4872304"/>
            <a:ext cx="1028700" cy="842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olo 1"/>
          <p:cNvSpPr>
            <a:spLocks noGrp="1"/>
          </p:cNvSpPr>
          <p:nvPr>
            <p:ph type="title"/>
          </p:nvPr>
        </p:nvSpPr>
        <p:spPr/>
        <p:txBody>
          <a:bodyPr/>
          <a:lstStyle/>
          <a:p>
            <a:r>
              <a:rPr lang="it-IT" smtClean="0"/>
              <a:t>Fare clic per modificare lo stile del titolo</a:t>
            </a:r>
            <a:endParaRPr lang="it-IT"/>
          </a:p>
        </p:txBody>
      </p:sp>
      <p:sp>
        <p:nvSpPr>
          <p:cNvPr id="5" name="Segnaposto data 2"/>
          <p:cNvSpPr>
            <a:spLocks noGrp="1"/>
          </p:cNvSpPr>
          <p:nvPr>
            <p:ph type="dt" sz="half" idx="10"/>
          </p:nvPr>
        </p:nvSpPr>
        <p:spPr/>
        <p:txBody>
          <a:bodyPr/>
          <a:lstStyle>
            <a:lvl1pPr>
              <a:defRPr/>
            </a:lvl1pPr>
          </a:lstStyle>
          <a:p>
            <a:pPr>
              <a:defRPr/>
            </a:pPr>
            <a:endParaRPr lang="en-US">
              <a:solidFill>
                <a:srgbClr val="000000"/>
              </a:solidFill>
            </a:endParaRPr>
          </a:p>
        </p:txBody>
      </p:sp>
      <p:sp>
        <p:nvSpPr>
          <p:cNvPr id="6" name="Segnaposto piè di pagina 3"/>
          <p:cNvSpPr>
            <a:spLocks noGrp="1"/>
          </p:cNvSpPr>
          <p:nvPr>
            <p:ph type="ftr" sz="quarter" idx="11"/>
          </p:nvPr>
        </p:nvSpPr>
        <p:spPr/>
        <p:txBody>
          <a:bodyPr/>
          <a:lstStyle>
            <a:lvl1pPr>
              <a:defRPr/>
            </a:lvl1pPr>
          </a:lstStyle>
          <a:p>
            <a:pPr>
              <a:defRPr/>
            </a:pPr>
            <a:endParaRPr lang="en-US">
              <a:solidFill>
                <a:srgbClr val="000000"/>
              </a:solidFill>
            </a:endParaRPr>
          </a:p>
        </p:txBody>
      </p:sp>
      <p:sp>
        <p:nvSpPr>
          <p:cNvPr id="7" name="Segnaposto numero diapositiva 4"/>
          <p:cNvSpPr>
            <a:spLocks noGrp="1"/>
          </p:cNvSpPr>
          <p:nvPr>
            <p:ph type="sldNum" sz="quarter" idx="12"/>
          </p:nvPr>
        </p:nvSpPr>
        <p:spPr/>
        <p:txBody>
          <a:bodyPr/>
          <a:lstStyle>
            <a:lvl1pPr>
              <a:defRPr/>
            </a:lvl1pPr>
          </a:lstStyle>
          <a:p>
            <a:pPr>
              <a:defRPr/>
            </a:pPr>
            <a:fld id="{042A83AF-B921-40FD-A1C1-213544015980}" type="slidenum">
              <a:rPr lang="en-US" altLang="fr-FR">
                <a:solidFill>
                  <a:srgbClr val="000000"/>
                </a:solidFill>
              </a:rPr>
              <a:pPr>
                <a:defRPr/>
              </a:pPr>
              <a:t>‹#›</a:t>
            </a:fld>
            <a:endParaRPr lang="en-US" altLang="fr-FR">
              <a:solidFill>
                <a:srgbClr val="000000"/>
              </a:solidFill>
            </a:endParaRPr>
          </a:p>
        </p:txBody>
      </p:sp>
    </p:spTree>
    <p:extLst>
      <p:ext uri="{BB962C8B-B14F-4D97-AF65-F5344CB8AC3E}">
        <p14:creationId xmlns:p14="http://schemas.microsoft.com/office/powerpoint/2010/main" val="1429741872"/>
      </p:ext>
    </p:extLst>
  </p:cSld>
  <p:clrMapOvr>
    <a:masterClrMapping/>
  </p:clrMapOvr>
  <p:transition xmlns:p14="http://schemas.microsoft.com/office/powerpoint/2010/mai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1797766"/>
            <a:ext cx="8915400" cy="731520"/>
          </a:xfrm>
        </p:spPr>
        <p:txBody>
          <a:bodyPr/>
          <a:lstStyle/>
          <a:p>
            <a:r>
              <a:rPr lang="fr-CH" smtClean="0"/>
              <a:t>Click to edit Master title style</a:t>
            </a:r>
            <a:endParaRPr/>
          </a:p>
        </p:txBody>
      </p:sp>
      <p:sp>
        <p:nvSpPr>
          <p:cNvPr id="3" name="Subtitle 2"/>
          <p:cNvSpPr>
            <a:spLocks noGrp="1"/>
          </p:cNvSpPr>
          <p:nvPr>
            <p:ph type="subTitle" idx="1"/>
          </p:nvPr>
        </p:nvSpPr>
        <p:spPr>
          <a:xfrm>
            <a:off x="914400" y="2528795"/>
            <a:ext cx="8001000" cy="3186206"/>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4187863"/>
            <a:ext cx="8915400" cy="762000"/>
          </a:xfrm>
        </p:spPr>
        <p:txBody>
          <a:bodyPr/>
          <a:lstStyle/>
          <a:p>
            <a:r>
              <a:rPr lang="fr-CH" smtClean="0"/>
              <a:t>Click to edit Master title style</a:t>
            </a:r>
            <a:endParaRPr/>
          </a:p>
        </p:txBody>
      </p:sp>
      <p:sp>
        <p:nvSpPr>
          <p:cNvPr id="3" name="Subtitle 2"/>
          <p:cNvSpPr>
            <a:spLocks noGrp="1"/>
          </p:cNvSpPr>
          <p:nvPr>
            <p:ph type="subTitle" idx="1"/>
          </p:nvPr>
        </p:nvSpPr>
        <p:spPr>
          <a:xfrm>
            <a:off x="914400" y="4953000"/>
            <a:ext cx="8001000" cy="7620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t" anchorCtr="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7988300" cy="323850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2666999"/>
            <a:ext cx="8915400" cy="1905000"/>
          </a:xfrm>
          <a:solidFill>
            <a:schemeClr val="tx2"/>
          </a:solidFill>
        </p:spPr>
        <p:txBody>
          <a:bodyPr vert="horz" lIns="1188720" tIns="45720" rIns="274320" bIns="45720" rtlCol="0" anchor="b" anchorCtr="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4570506"/>
            <a:ext cx="8001000" cy="6477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91440" rIns="274320" bIns="91440" rtlCol="0" anchor="ctr" anchorCtr="0">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162969"/>
            <a:ext cx="3566160" cy="3067843"/>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162969"/>
            <a:ext cx="3566160" cy="3067843"/>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1681428"/>
            <a:ext cx="3566160" cy="731573"/>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2554941"/>
            <a:ext cx="3566160" cy="2675872"/>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1681428"/>
            <a:ext cx="3566160" cy="731573"/>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2554941"/>
            <a:ext cx="3566160" cy="2675872"/>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7" name="Date Placeholder 6"/>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8" name="Footer Placeholder 7"/>
          <p:cNvSpPr>
            <a:spLocks noGrp="1"/>
          </p:cNvSpPr>
          <p:nvPr>
            <p:ph type="ftr" sz="quarter" idx="11"/>
          </p:nvPr>
        </p:nvSpPr>
        <p:spPr>
          <a:xfrm>
            <a:off x="1120588" y="156883"/>
            <a:ext cx="2895600" cy="304271"/>
          </a:xfrm>
        </p:spPr>
        <p:txBody>
          <a:bodyPr/>
          <a:lstStyle/>
          <a:p>
            <a:pPr fontAlgn="base">
              <a:spcBef>
                <a:spcPct val="0"/>
              </a:spcBef>
              <a:spcAft>
                <a:spcPct val="0"/>
              </a:spcAft>
              <a:defRPr/>
            </a:pPr>
            <a:endParaRPr lang="en-US">
              <a:solidFill>
                <a:srgbClr val="000000"/>
              </a:solidFill>
            </a:endParaRPr>
          </a:p>
        </p:txBody>
      </p:sp>
      <p:sp>
        <p:nvSpPr>
          <p:cNvPr id="9" name="Slide Number Placeholder 8"/>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cxnSp>
        <p:nvCxnSpPr>
          <p:cNvPr id="11" name="Straight Connector 10"/>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212028"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5238974" y="2420471"/>
            <a:ext cx="3383280" cy="1323"/>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xmlns:p14="http://schemas.microsoft.com/office/powerpoint/2010/mai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4" name="Footer Placeholder 3"/>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5" name="Slide Number Placeholder 4"/>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idx="1"/>
          </p:nvPr>
        </p:nvSpPr>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148666521"/>
      </p:ext>
    </p:extLst>
  </p:cSld>
  <p:clrMapOvr>
    <a:masterClrMapping/>
  </p:clrMapOvr>
  <p:hf sldNum="0" hdr="0" dt="0"/>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3" name="Footer Placeholder 2"/>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4" name="Slide Number Placeholder 3"/>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937260"/>
            <a:ext cx="8915400" cy="7620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159000"/>
            <a:ext cx="3566160" cy="3071813"/>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1699259"/>
            <a:ext cx="3566160" cy="35204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937260"/>
            <a:ext cx="8915400" cy="762000"/>
          </a:xfrm>
          <a:solidFill>
            <a:schemeClr val="tx2"/>
          </a:solidFill>
        </p:spPr>
        <p:txBody>
          <a:bodyPr vert="horz" lIns="1188720" tIns="45720" rIns="274320" bIns="45720" rtlCol="0" anchor="ctr">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8" y="1706880"/>
            <a:ext cx="3427413" cy="3505200"/>
          </a:xfrm>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CH" smtClean="0"/>
              <a:t>Drag picture to placeholder or click icon to add</a:t>
            </a:r>
            <a:endParaRPr/>
          </a:p>
        </p:txBody>
      </p:sp>
      <p:sp>
        <p:nvSpPr>
          <p:cNvPr id="4" name="Text Placeholder 3"/>
          <p:cNvSpPr>
            <a:spLocks noGrp="1"/>
          </p:cNvSpPr>
          <p:nvPr>
            <p:ph type="body" sz="half" idx="2"/>
          </p:nvPr>
        </p:nvSpPr>
        <p:spPr>
          <a:xfrm>
            <a:off x="914400" y="1699260"/>
            <a:ext cx="4572000" cy="35204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lIns="292608" tIns="274320" rIns="274320" bIns="274320" rtlCol="0" anchor="t" anchorCtr="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lgn="l" defTabSz="914400" rtl="0" eaLnBrk="1" latinLnBrk="0" hangingPunct="1">
              <a:spcBef>
                <a:spcPts val="2000"/>
              </a:spcBef>
              <a:buClr>
                <a:schemeClr val="accent1"/>
              </a:buClr>
              <a:buFont typeface="Wingdings 2" pitchFamily="18" charset="2"/>
              <a:buNone/>
            </a:pPr>
            <a:r>
              <a:rPr lang="fr-CH" smtClean="0"/>
              <a:t>Click to edit Master text styles</a:t>
            </a:r>
          </a:p>
        </p:txBody>
      </p:sp>
      <p:sp>
        <p:nvSpPr>
          <p:cNvPr id="5" name="Date Placeholder 4"/>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6" name="Footer Placeholder 5"/>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7" name="Slide Number Placeholder 6"/>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7988300" cy="248412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3986784" cy="2484120"/>
          </a:xfrm>
        </p:spPr>
        <p:txBody>
          <a:bodyPr>
            <a:normAutofit/>
          </a:bodyPr>
          <a:lstStyle>
            <a:lvl1pPr marL="0" indent="0">
              <a:buNone/>
              <a:defRPr sz="1800"/>
            </a:lvl1pPr>
          </a:lstStyle>
          <a:p>
            <a:r>
              <a:rPr lang="fr-CH" smtClean="0"/>
              <a:t>Drag picture to placeholder or click icon to add</a:t>
            </a:r>
            <a:endParaRPr/>
          </a:p>
        </p:txBody>
      </p:sp>
      <p:sp>
        <p:nvSpPr>
          <p:cNvPr id="7" name="Picture Placeholder 8"/>
          <p:cNvSpPr>
            <a:spLocks noGrp="1"/>
          </p:cNvSpPr>
          <p:nvPr>
            <p:ph type="pic" sz="quarter" idx="14"/>
          </p:nvPr>
        </p:nvSpPr>
        <p:spPr>
          <a:xfrm>
            <a:off x="4928616" y="941294"/>
            <a:ext cx="3986784" cy="248412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3429000"/>
            <a:ext cx="8915400" cy="731520"/>
          </a:xfrm>
        </p:spPr>
        <p:txBody>
          <a:bodyPr tIns="137160" bIns="137160" anchor="b" anchorCtr="0">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4168588"/>
            <a:ext cx="8001000" cy="1546413"/>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chor="t" anchorCtr="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4" name="Date Placeholder 3"/>
          <p:cNvSpPr>
            <a:spLocks noGrp="1"/>
          </p:cNvSpPr>
          <p:nvPr>
            <p:ph type="dt" sz="half" idx="10"/>
          </p:nvPr>
        </p:nvSpPr>
        <p:spPr>
          <a:xfrm>
            <a:off x="6580094" y="156883"/>
            <a:ext cx="2133600" cy="304271"/>
          </a:xfrm>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9" name="Picture Placeholder 8"/>
          <p:cNvSpPr>
            <a:spLocks noGrp="1"/>
          </p:cNvSpPr>
          <p:nvPr>
            <p:ph type="pic" sz="quarter" idx="13"/>
          </p:nvPr>
        </p:nvSpPr>
        <p:spPr>
          <a:xfrm>
            <a:off x="927100" y="941294"/>
            <a:ext cx="6601968" cy="2484120"/>
          </a:xfrm>
        </p:spPr>
        <p:txBody>
          <a:bodyPr>
            <a:normAutofit/>
          </a:bodyPr>
          <a:lstStyle>
            <a:lvl1pPr marL="0" indent="0">
              <a:buNone/>
              <a:defRPr sz="1800"/>
            </a:lvl1pPr>
          </a:lstStyle>
          <a:p>
            <a:r>
              <a:rPr lang="fr-CH" smtClean="0"/>
              <a:t>Drag picture to placeholder or click icon to add</a:t>
            </a:r>
            <a:endParaRPr/>
          </a:p>
        </p:txBody>
      </p:sp>
      <p:sp>
        <p:nvSpPr>
          <p:cNvPr id="7" name="Picture Placeholder 8"/>
          <p:cNvSpPr>
            <a:spLocks noGrp="1"/>
          </p:cNvSpPr>
          <p:nvPr>
            <p:ph type="pic" sz="quarter" idx="14"/>
          </p:nvPr>
        </p:nvSpPr>
        <p:spPr>
          <a:xfrm>
            <a:off x="7543800" y="941294"/>
            <a:ext cx="1371600" cy="1234440"/>
          </a:xfrm>
        </p:spPr>
        <p:txBody>
          <a:bodyPr>
            <a:normAutofit/>
          </a:bodyPr>
          <a:lstStyle>
            <a:lvl1pPr marL="0" indent="0">
              <a:buNone/>
              <a:defRPr sz="1800"/>
            </a:lvl1pPr>
          </a:lstStyle>
          <a:p>
            <a:r>
              <a:rPr lang="fr-CH" smtClean="0"/>
              <a:t>Drag picture to placeholder or click icon to add</a:t>
            </a:r>
            <a:endParaRPr/>
          </a:p>
        </p:txBody>
      </p:sp>
      <p:sp>
        <p:nvSpPr>
          <p:cNvPr id="8" name="Picture Placeholder 8"/>
          <p:cNvSpPr>
            <a:spLocks noGrp="1"/>
          </p:cNvSpPr>
          <p:nvPr>
            <p:ph type="pic" sz="quarter" idx="15"/>
          </p:nvPr>
        </p:nvSpPr>
        <p:spPr>
          <a:xfrm>
            <a:off x="7543800" y="2190974"/>
            <a:ext cx="1371600" cy="1234440"/>
          </a:xfrm>
        </p:spPr>
        <p:txBody>
          <a:bodyPr>
            <a:normAutofit/>
          </a:bodyPr>
          <a:lstStyle>
            <a:lvl1pPr marL="0" indent="0">
              <a:buNone/>
              <a:defRPr sz="1800"/>
            </a:lvl1pPr>
          </a:lstStyle>
          <a:p>
            <a:r>
              <a:rPr lang="fr-CH" smtClean="0"/>
              <a:t>Drag picture to placeholder or click icon to add</a:t>
            </a:r>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941295"/>
            <a:ext cx="914400" cy="4611065"/>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445559"/>
            <a:ext cx="6426200" cy="3785253"/>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11"/>
          </p:nvPr>
        </p:nvSpPr>
        <p:spPr/>
        <p:txBody>
          <a:body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12"/>
          </p:nvPr>
        </p:nvSpPr>
        <p:spPr/>
        <p:txBody>
          <a:body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Tree>
  </p:cSld>
  <p:clrMapOvr>
    <a:masterClrMapping/>
  </p:clrMapOvr>
  <p:timing>
    <p:tnLst>
      <p:par>
        <p:cTn xmlns:p14="http://schemas.microsoft.com/office/powerpoint/2010/mai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427022"/>
            <a:ext cx="7886700" cy="2376007"/>
          </a:xfrm>
        </p:spPr>
        <p:txBody>
          <a:bodyPr anchor="b">
            <a:normAutofit/>
          </a:bodyPr>
          <a:lstStyle>
            <a:lvl1pPr>
              <a:defRPr sz="4700" b="0"/>
            </a:lvl1pPr>
          </a:lstStyle>
          <a:p>
            <a:r>
              <a:rPr lang="fr-FR" smtClean="0"/>
              <a:t>Modifiez le style du titre</a:t>
            </a:r>
            <a:endParaRPr lang="en-US" dirty="0"/>
          </a:p>
        </p:txBody>
      </p:sp>
      <p:sp>
        <p:nvSpPr>
          <p:cNvPr id="3" name="Text Placeholder 2"/>
          <p:cNvSpPr>
            <a:spLocks noGrp="1"/>
          </p:cNvSpPr>
          <p:nvPr>
            <p:ph type="body" idx="1"/>
          </p:nvPr>
        </p:nvSpPr>
        <p:spPr>
          <a:xfrm>
            <a:off x="623888" y="3793861"/>
            <a:ext cx="7886700" cy="1250156"/>
          </a:xfrm>
        </p:spPr>
        <p:txBody>
          <a:bodyPr anchor="t">
            <a:normAutofit/>
          </a:bodyPr>
          <a:lstStyle>
            <a:lvl1pPr marL="0" indent="0">
              <a:buNone/>
              <a:defRPr sz="1900">
                <a:solidFill>
                  <a:schemeClr val="tx1">
                    <a:lumMod val="75000"/>
                    <a:lumOff val="25000"/>
                  </a:schemeClr>
                </a:solidFill>
              </a:defRPr>
            </a:lvl1pPr>
            <a:lvl2pPr marL="356616" indent="0">
              <a:buNone/>
              <a:defRPr sz="1400">
                <a:solidFill>
                  <a:schemeClr val="tx1">
                    <a:tint val="75000"/>
                  </a:schemeClr>
                </a:solidFill>
              </a:defRPr>
            </a:lvl2pPr>
            <a:lvl3pPr marL="713232" indent="0">
              <a:buNone/>
              <a:defRPr sz="1200">
                <a:solidFill>
                  <a:schemeClr val="tx1">
                    <a:tint val="75000"/>
                  </a:schemeClr>
                </a:solidFill>
              </a:defRPr>
            </a:lvl3pPr>
            <a:lvl4pPr marL="1069848" indent="0">
              <a:buNone/>
              <a:defRPr sz="1100">
                <a:solidFill>
                  <a:schemeClr val="tx1">
                    <a:tint val="75000"/>
                  </a:schemeClr>
                </a:solidFill>
              </a:defRPr>
            </a:lvl4pPr>
            <a:lvl5pPr marL="1426464" indent="0">
              <a:buNone/>
              <a:defRPr sz="1100">
                <a:solidFill>
                  <a:schemeClr val="tx1">
                    <a:tint val="75000"/>
                  </a:schemeClr>
                </a:solidFill>
              </a:defRPr>
            </a:lvl5pPr>
            <a:lvl6pPr marL="1783080" indent="0">
              <a:buNone/>
              <a:defRPr sz="1100">
                <a:solidFill>
                  <a:schemeClr val="tx1">
                    <a:tint val="75000"/>
                  </a:schemeClr>
                </a:solidFill>
              </a:defRPr>
            </a:lvl6pPr>
            <a:lvl7pPr marL="2139696" indent="0">
              <a:buNone/>
              <a:defRPr sz="1100">
                <a:solidFill>
                  <a:schemeClr val="tx1">
                    <a:tint val="75000"/>
                  </a:schemeClr>
                </a:solidFill>
              </a:defRPr>
            </a:lvl7pPr>
            <a:lvl8pPr marL="2496312" indent="0">
              <a:buNone/>
              <a:defRPr sz="1100">
                <a:solidFill>
                  <a:schemeClr val="tx1">
                    <a:tint val="75000"/>
                  </a:schemeClr>
                </a:solidFill>
              </a:defRPr>
            </a:lvl8pPr>
            <a:lvl9pPr marL="2852928" indent="0">
              <a:buNone/>
              <a:defRPr sz="1100">
                <a:solidFill>
                  <a:schemeClr val="tx1">
                    <a:tint val="75000"/>
                  </a:schemeClr>
                </a:solidFill>
              </a:defRPr>
            </a:lvl9pPr>
          </a:lstStyle>
          <a:p>
            <a:pPr lvl="0"/>
            <a:r>
              <a:rPr lang="fr-FR" smtClean="0"/>
              <a:t>Modifiez les styles du texte du masque</a:t>
            </a:r>
          </a:p>
        </p:txBody>
      </p:sp>
      <p:sp>
        <p:nvSpPr>
          <p:cNvPr id="4" name="Date Placeholder 3"/>
          <p:cNvSpPr>
            <a:spLocks noGrp="1"/>
          </p:cNvSpPr>
          <p:nvPr>
            <p:ph type="dt" sz="half" idx="10"/>
          </p:nvPr>
        </p:nvSpPr>
        <p:spPr/>
        <p:txBody>
          <a:bodyPr/>
          <a:lstStyle/>
          <a:p>
            <a:endParaRPr lang="en-GB">
              <a:solidFill>
                <a:prstClr val="black">
                  <a:tint val="75000"/>
                </a:prstClr>
              </a:solidFill>
            </a:endParaRPr>
          </a:p>
        </p:txBody>
      </p:sp>
      <p:sp>
        <p:nvSpPr>
          <p:cNvPr id="5" name="Footer Placeholder 4"/>
          <p:cNvSpPr>
            <a:spLocks noGrp="1"/>
          </p:cNvSpPr>
          <p:nvPr>
            <p:ph type="ftr" sz="quarter" idx="11"/>
          </p:nvPr>
        </p:nvSpPr>
        <p:spPr/>
        <p:txBody>
          <a:bodyPr/>
          <a:lstStyle/>
          <a:p>
            <a:endParaRPr lang="en-GB">
              <a:solidFill>
                <a:prstClr val="black">
                  <a:tint val="75000"/>
                </a:prstClr>
              </a:solidFill>
            </a:endParaRPr>
          </a:p>
        </p:txBody>
      </p:sp>
      <p:sp>
        <p:nvSpPr>
          <p:cNvPr id="6" name="Slide Number Placeholder 5"/>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344698694"/>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smtClean="0"/>
              <a:t>Modifiez le style du titre</a:t>
            </a:r>
            <a:endParaRPr lang="en-US" dirty="0"/>
          </a:p>
        </p:txBody>
      </p:sp>
      <p:sp>
        <p:nvSpPr>
          <p:cNvPr id="3" name="Content Placeholder 2"/>
          <p:cNvSpPr>
            <a:spLocks noGrp="1"/>
          </p:cNvSpPr>
          <p:nvPr>
            <p:ph sz="half" idx="1"/>
          </p:nvPr>
        </p:nvSpPr>
        <p:spPr>
          <a:xfrm>
            <a:off x="633845" y="1524001"/>
            <a:ext cx="3886200" cy="362611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Content Placeholder 3"/>
          <p:cNvSpPr>
            <a:spLocks noGrp="1"/>
          </p:cNvSpPr>
          <p:nvPr>
            <p:ph sz="half" idx="2"/>
          </p:nvPr>
        </p:nvSpPr>
        <p:spPr>
          <a:xfrm>
            <a:off x="4629150" y="1524001"/>
            <a:ext cx="3886200" cy="362611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554622073"/>
      </p:ext>
    </p:extLst>
  </p:cSld>
  <p:clrMapOvr>
    <a:masterClrMapping/>
  </p:clrMapOvr>
  <p:hf sldNum="0" hd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ompara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33845" y="1401544"/>
            <a:ext cx="3867150" cy="688083"/>
          </a:xfrm>
        </p:spPr>
        <p:txBody>
          <a:bodyPr anchor="b">
            <a:normAutofit/>
          </a:bodyPr>
          <a:lstStyle>
            <a:lvl1pPr marL="0" indent="0">
              <a:spcBef>
                <a:spcPts val="0"/>
              </a:spcBef>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fr-FR" smtClean="0"/>
              <a:t>Modifiez les styles du texte du masque</a:t>
            </a:r>
          </a:p>
        </p:txBody>
      </p:sp>
      <p:sp>
        <p:nvSpPr>
          <p:cNvPr id="4" name="Content Placeholder 3"/>
          <p:cNvSpPr>
            <a:spLocks noGrp="1"/>
          </p:cNvSpPr>
          <p:nvPr>
            <p:ph sz="half" idx="2"/>
          </p:nvPr>
        </p:nvSpPr>
        <p:spPr>
          <a:xfrm>
            <a:off x="633845" y="2089626"/>
            <a:ext cx="3867150" cy="306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5" name="Text Placeholder 4"/>
          <p:cNvSpPr>
            <a:spLocks noGrp="1"/>
          </p:cNvSpPr>
          <p:nvPr>
            <p:ph type="body" sz="quarter" idx="3"/>
          </p:nvPr>
        </p:nvSpPr>
        <p:spPr>
          <a:xfrm>
            <a:off x="4629156" y="1401542"/>
            <a:ext cx="3886201" cy="688082"/>
          </a:xfrm>
        </p:spPr>
        <p:txBody>
          <a:bodyPr anchor="b"/>
          <a:lstStyle>
            <a:lvl1pPr marL="0" indent="0">
              <a:spcBef>
                <a:spcPts val="0"/>
              </a:spcBef>
              <a:buNone/>
              <a:defRPr sz="1900" b="1"/>
            </a:lvl1pPr>
            <a:lvl2pPr marL="356616" indent="0">
              <a:buNone/>
              <a:defRPr sz="1600" b="1"/>
            </a:lvl2pPr>
            <a:lvl3pPr marL="713232" indent="0">
              <a:buNone/>
              <a:defRPr sz="1400" b="1"/>
            </a:lvl3pPr>
            <a:lvl4pPr marL="1069848" indent="0">
              <a:buNone/>
              <a:defRPr sz="1200" b="1"/>
            </a:lvl4pPr>
            <a:lvl5pPr marL="1426464" indent="0">
              <a:buNone/>
              <a:defRPr sz="1200" b="1"/>
            </a:lvl5pPr>
            <a:lvl6pPr marL="1783080" indent="0">
              <a:buNone/>
              <a:defRPr sz="1200" b="1"/>
            </a:lvl6pPr>
            <a:lvl7pPr marL="2139696" indent="0">
              <a:buNone/>
              <a:defRPr sz="1200" b="1"/>
            </a:lvl7pPr>
            <a:lvl8pPr marL="2496312" indent="0">
              <a:buNone/>
              <a:defRPr sz="1200" b="1"/>
            </a:lvl8pPr>
            <a:lvl9pPr marL="2852928" indent="0">
              <a:buNone/>
              <a:defRPr sz="1200" b="1"/>
            </a:lvl9pPr>
          </a:lstStyle>
          <a:p>
            <a:pPr lvl="0"/>
            <a:r>
              <a:rPr lang="fr-FR" smtClean="0"/>
              <a:t>Modifiez les styles du texte du masque</a:t>
            </a:r>
          </a:p>
        </p:txBody>
      </p:sp>
      <p:sp>
        <p:nvSpPr>
          <p:cNvPr id="6" name="Content Placeholder 5"/>
          <p:cNvSpPr>
            <a:spLocks noGrp="1"/>
          </p:cNvSpPr>
          <p:nvPr>
            <p:ph sz="quarter" idx="4"/>
          </p:nvPr>
        </p:nvSpPr>
        <p:spPr>
          <a:xfrm>
            <a:off x="4629156" y="2089626"/>
            <a:ext cx="3886201" cy="3067104"/>
          </a:xfrm>
        </p:spPr>
        <p:txBody>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a:p>
        </p:txBody>
      </p:sp>
      <p:sp>
        <p:nvSpPr>
          <p:cNvPr id="7" name="Date Placeholder 6"/>
          <p:cNvSpPr>
            <a:spLocks noGrp="1"/>
          </p:cNvSpPr>
          <p:nvPr>
            <p:ph type="dt" sz="half" idx="10"/>
          </p:nvPr>
        </p:nvSpPr>
        <p:spPr/>
        <p:txBody>
          <a:bodyPr/>
          <a:lstStyle/>
          <a:p>
            <a:endParaRPr lang="en-GB">
              <a:solidFill>
                <a:prstClr val="black">
                  <a:tint val="75000"/>
                </a:prstClr>
              </a:solidFill>
            </a:endParaRPr>
          </a:p>
        </p:txBody>
      </p:sp>
      <p:sp>
        <p:nvSpPr>
          <p:cNvPr id="8" name="Footer Placeholder 7"/>
          <p:cNvSpPr>
            <a:spLocks noGrp="1"/>
          </p:cNvSpPr>
          <p:nvPr>
            <p:ph type="ftr" sz="quarter" idx="11"/>
          </p:nvPr>
        </p:nvSpPr>
        <p:spPr/>
        <p:txBody>
          <a:bodyPr/>
          <a:lstStyle/>
          <a:p>
            <a:endParaRPr lang="en-GB">
              <a:solidFill>
                <a:prstClr val="black">
                  <a:tint val="75000"/>
                </a:prstClr>
              </a:solidFill>
            </a:endParaRPr>
          </a:p>
        </p:txBody>
      </p:sp>
      <p:sp>
        <p:nvSpPr>
          <p:cNvPr id="9" name="Slide Number Placeholder 8"/>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
        <p:nvSpPr>
          <p:cNvPr id="10" name="Title 9"/>
          <p:cNvSpPr>
            <a:spLocks noGrp="1"/>
          </p:cNvSpPr>
          <p:nvPr>
            <p:ph type="title"/>
          </p:nvPr>
        </p:nvSpPr>
        <p:spPr/>
        <p:txBody>
          <a:bodyPr/>
          <a:lstStyle/>
          <a:p>
            <a:r>
              <a:rPr lang="fr-FR" smtClean="0"/>
              <a:t>Modifiez le style du titre</a:t>
            </a:r>
            <a:endParaRPr lang="en-US" dirty="0"/>
          </a:p>
        </p:txBody>
      </p:sp>
    </p:spTree>
    <p:extLst>
      <p:ext uri="{BB962C8B-B14F-4D97-AF65-F5344CB8AC3E}">
        <p14:creationId xmlns:p14="http://schemas.microsoft.com/office/powerpoint/2010/main" val="3910165677"/>
      </p:ext>
    </p:extLst>
  </p:cSld>
  <p:clrMapOvr>
    <a:masterClrMapping/>
  </p:clrMapOvr>
  <p:hf sldNum="0" hd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re seul">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endParaRPr lang="en-GB">
              <a:solidFill>
                <a:prstClr val="black">
                  <a:tint val="75000"/>
                </a:prstClr>
              </a:solidFill>
            </a:endParaRPr>
          </a:p>
        </p:txBody>
      </p:sp>
      <p:sp>
        <p:nvSpPr>
          <p:cNvPr id="4" name="Footer Placeholder 3"/>
          <p:cNvSpPr>
            <a:spLocks noGrp="1"/>
          </p:cNvSpPr>
          <p:nvPr>
            <p:ph type="ftr" sz="quarter" idx="11"/>
          </p:nvPr>
        </p:nvSpPr>
        <p:spPr/>
        <p:txBody>
          <a:bodyPr/>
          <a:lstStyle/>
          <a:p>
            <a:endParaRPr lang="en-GB">
              <a:solidFill>
                <a:prstClr val="black">
                  <a:tint val="75000"/>
                </a:prstClr>
              </a:solidFill>
            </a:endParaRPr>
          </a:p>
        </p:txBody>
      </p:sp>
      <p:sp>
        <p:nvSpPr>
          <p:cNvPr id="5" name="Slide Number Placeholder 4"/>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
        <p:nvSpPr>
          <p:cNvPr id="6" name="Title 5"/>
          <p:cNvSpPr>
            <a:spLocks noGrp="1"/>
          </p:cNvSpPr>
          <p:nvPr>
            <p:ph type="title"/>
          </p:nvPr>
        </p:nvSpPr>
        <p:spPr/>
        <p:txBody>
          <a:bodyPr/>
          <a:lstStyle/>
          <a:p>
            <a:r>
              <a:rPr lang="fr-FR" smtClean="0"/>
              <a:t>Modifiez le style du titre</a:t>
            </a:r>
            <a:endParaRPr lang="en-US"/>
          </a:p>
        </p:txBody>
      </p:sp>
    </p:spTree>
    <p:extLst>
      <p:ext uri="{BB962C8B-B14F-4D97-AF65-F5344CB8AC3E}">
        <p14:creationId xmlns:p14="http://schemas.microsoft.com/office/powerpoint/2010/main" val="3927075872"/>
      </p:ext>
    </p:extLst>
  </p:cSld>
  <p:clrMapOvr>
    <a:masterClrMapping/>
  </p:clrMapOvr>
  <p:hf sldNum="0" hd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GB">
              <a:solidFill>
                <a:prstClr val="black">
                  <a:tint val="75000"/>
                </a:prstClr>
              </a:solidFill>
            </a:endParaRPr>
          </a:p>
        </p:txBody>
      </p:sp>
      <p:sp>
        <p:nvSpPr>
          <p:cNvPr id="3" name="Footer Placeholder 2"/>
          <p:cNvSpPr>
            <a:spLocks noGrp="1"/>
          </p:cNvSpPr>
          <p:nvPr>
            <p:ph type="ftr" sz="quarter" idx="11"/>
          </p:nvPr>
        </p:nvSpPr>
        <p:spPr/>
        <p:txBody>
          <a:bodyPr/>
          <a:lstStyle/>
          <a:p>
            <a:endParaRPr lang="en-GB">
              <a:solidFill>
                <a:prstClr val="black">
                  <a:tint val="75000"/>
                </a:prstClr>
              </a:solidFill>
            </a:endParaRPr>
          </a:p>
        </p:txBody>
      </p:sp>
      <p:sp>
        <p:nvSpPr>
          <p:cNvPr id="4" name="Slide Number Placeholder 3"/>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1715443951"/>
      </p:ext>
    </p:extLst>
  </p:cSld>
  <p:clrMapOvr>
    <a:masterClrMapping/>
  </p:clrMapOvr>
  <p:hf sldNum="0" hdr="0" dt="0"/>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30936" y="381000"/>
            <a:ext cx="2948940" cy="1333498"/>
          </a:xfrm>
        </p:spPr>
        <p:txBody>
          <a:bodyPr anchor="b">
            <a:normAutofit/>
          </a:bodyPr>
          <a:lstStyle>
            <a:lvl1pPr>
              <a:defRPr sz="2500" b="0"/>
            </a:lvl1pPr>
          </a:lstStyle>
          <a:p>
            <a:r>
              <a:rPr lang="fr-FR" smtClean="0"/>
              <a:t>Modifiez le style du titre</a:t>
            </a:r>
            <a:endParaRPr lang="en-US" dirty="0"/>
          </a:p>
        </p:txBody>
      </p:sp>
      <p:sp>
        <p:nvSpPr>
          <p:cNvPr id="3" name="Content Placeholder 2"/>
          <p:cNvSpPr>
            <a:spLocks noGrp="1"/>
          </p:cNvSpPr>
          <p:nvPr>
            <p:ph idx="1"/>
          </p:nvPr>
        </p:nvSpPr>
        <p:spPr>
          <a:xfrm>
            <a:off x="3886200" y="825500"/>
            <a:ext cx="4629150" cy="4064000"/>
          </a:xfrm>
        </p:spPr>
        <p:txBody>
          <a:bodyPr/>
          <a:lstStyle>
            <a:lvl1pPr>
              <a:defRPr sz="2500"/>
            </a:lvl1pPr>
            <a:lvl2pPr>
              <a:defRPr sz="2200"/>
            </a:lvl2pPr>
            <a:lvl3pPr>
              <a:defRPr sz="1900"/>
            </a:lvl3pPr>
            <a:lvl4pPr>
              <a:defRPr sz="1600"/>
            </a:lvl4pPr>
            <a:lvl5pPr>
              <a:defRPr sz="1600"/>
            </a:lvl5pPr>
            <a:lvl6pPr>
              <a:defRPr sz="1600"/>
            </a:lvl6pPr>
            <a:lvl7pPr>
              <a:defRPr sz="1600"/>
            </a:lvl7pPr>
            <a:lvl8pPr>
              <a:defRPr sz="1600"/>
            </a:lvl8pPr>
            <a:lvl9pPr>
              <a:defRPr sz="1600"/>
            </a:lvl9p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Text Placeholder 3"/>
          <p:cNvSpPr>
            <a:spLocks noGrp="1"/>
          </p:cNvSpPr>
          <p:nvPr>
            <p:ph type="body" sz="half" idx="2"/>
          </p:nvPr>
        </p:nvSpPr>
        <p:spPr>
          <a:xfrm>
            <a:off x="630936" y="1714499"/>
            <a:ext cx="2948940" cy="3175001"/>
          </a:xfrm>
        </p:spPr>
        <p:txBody>
          <a:bodyPr>
            <a:normAutofit/>
          </a:bodyPr>
          <a:lstStyle>
            <a:lvl1pPr marL="0" indent="0">
              <a:lnSpc>
                <a:spcPct val="90000"/>
              </a:lnSpc>
              <a:buNone/>
              <a:defRPr sz="1200"/>
            </a:lvl1pPr>
            <a:lvl2pPr marL="356616" indent="0">
              <a:buNone/>
              <a:defRPr sz="900"/>
            </a:lvl2pPr>
            <a:lvl3pPr marL="713232" indent="0">
              <a:buNone/>
              <a:defRPr sz="800"/>
            </a:lvl3pPr>
            <a:lvl4pPr marL="1069848" indent="0">
              <a:buNone/>
              <a:defRPr sz="700"/>
            </a:lvl4pPr>
            <a:lvl5pPr marL="1426464" indent="0">
              <a:buNone/>
              <a:defRPr sz="700"/>
            </a:lvl5pPr>
            <a:lvl6pPr marL="1783080" indent="0">
              <a:buNone/>
              <a:defRPr sz="700"/>
            </a:lvl6pPr>
            <a:lvl7pPr marL="2139696" indent="0">
              <a:buNone/>
              <a:defRPr sz="700"/>
            </a:lvl7pPr>
            <a:lvl8pPr marL="2496312" indent="0">
              <a:buNone/>
              <a:defRPr sz="700"/>
            </a:lvl8pPr>
            <a:lvl9pPr marL="2852928" indent="0">
              <a:buNone/>
              <a:defRPr sz="7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2517641851"/>
      </p:ext>
    </p:extLst>
  </p:cSld>
  <p:clrMapOvr>
    <a:masterClrMapping/>
  </p:clrMapOvr>
  <p:hf sldNum="0" hdr="0" dt="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30936" y="381000"/>
            <a:ext cx="2948940" cy="1333500"/>
          </a:xfrm>
        </p:spPr>
        <p:txBody>
          <a:bodyPr anchor="b">
            <a:normAutofit/>
          </a:bodyPr>
          <a:lstStyle>
            <a:lvl1pPr>
              <a:defRPr sz="2500" b="0"/>
            </a:lvl1pPr>
          </a:lstStyle>
          <a:p>
            <a:r>
              <a:rPr lang="fr-FR" smtClean="0"/>
              <a:t>Modifiez le style du titre</a:t>
            </a:r>
            <a:endParaRPr lang="en-US" dirty="0"/>
          </a:p>
        </p:txBody>
      </p:sp>
      <p:sp>
        <p:nvSpPr>
          <p:cNvPr id="3" name="Picture Placeholder 2"/>
          <p:cNvSpPr>
            <a:spLocks noGrp="1"/>
          </p:cNvSpPr>
          <p:nvPr>
            <p:ph type="pic" idx="1"/>
          </p:nvPr>
        </p:nvSpPr>
        <p:spPr>
          <a:xfrm>
            <a:off x="3886200" y="825500"/>
            <a:ext cx="4629150" cy="4064000"/>
          </a:xfrm>
        </p:spPr>
        <p:txBody>
          <a:bodyPr/>
          <a:lstStyle>
            <a:lvl1pPr marL="0" indent="0">
              <a:buNone/>
              <a:defRPr sz="2500"/>
            </a:lvl1pPr>
            <a:lvl2pPr marL="356616" indent="0">
              <a:buNone/>
              <a:defRPr sz="2200"/>
            </a:lvl2pPr>
            <a:lvl3pPr marL="713232" indent="0">
              <a:buNone/>
              <a:defRPr sz="1900"/>
            </a:lvl3pPr>
            <a:lvl4pPr marL="1069848" indent="0">
              <a:buNone/>
              <a:defRPr sz="1600"/>
            </a:lvl4pPr>
            <a:lvl5pPr marL="1426464" indent="0">
              <a:buNone/>
              <a:defRPr sz="1600"/>
            </a:lvl5pPr>
            <a:lvl6pPr marL="1783080" indent="0">
              <a:buNone/>
              <a:defRPr sz="1600"/>
            </a:lvl6pPr>
            <a:lvl7pPr marL="2139696" indent="0">
              <a:buNone/>
              <a:defRPr sz="1600"/>
            </a:lvl7pPr>
            <a:lvl8pPr marL="2496312" indent="0">
              <a:buNone/>
              <a:defRPr sz="1600"/>
            </a:lvl8pPr>
            <a:lvl9pPr marL="2852928" indent="0">
              <a:buNone/>
              <a:defRPr sz="1600"/>
            </a:lvl9pPr>
          </a:lstStyle>
          <a:p>
            <a:r>
              <a:rPr lang="fr-FR" smtClean="0"/>
              <a:t>Cliquez sur l'icône pour ajouter une image</a:t>
            </a:r>
            <a:endParaRPr lang="en-US" dirty="0"/>
          </a:p>
        </p:txBody>
      </p:sp>
      <p:sp>
        <p:nvSpPr>
          <p:cNvPr id="4" name="Text Placeholder 3"/>
          <p:cNvSpPr>
            <a:spLocks noGrp="1"/>
          </p:cNvSpPr>
          <p:nvPr>
            <p:ph type="body" sz="half" idx="2"/>
          </p:nvPr>
        </p:nvSpPr>
        <p:spPr>
          <a:xfrm>
            <a:off x="630936" y="1714500"/>
            <a:ext cx="2948940" cy="3175000"/>
          </a:xfrm>
        </p:spPr>
        <p:txBody>
          <a:bodyPr>
            <a:normAutofit/>
          </a:bodyPr>
          <a:lstStyle>
            <a:lvl1pPr marL="0" indent="0">
              <a:lnSpc>
                <a:spcPct val="90000"/>
              </a:lnSpc>
              <a:buNone/>
              <a:defRPr sz="1200"/>
            </a:lvl1pPr>
            <a:lvl2pPr marL="356616" indent="0">
              <a:buNone/>
              <a:defRPr sz="900"/>
            </a:lvl2pPr>
            <a:lvl3pPr marL="713232" indent="0">
              <a:buNone/>
              <a:defRPr sz="800"/>
            </a:lvl3pPr>
            <a:lvl4pPr marL="1069848" indent="0">
              <a:buNone/>
              <a:defRPr sz="700"/>
            </a:lvl4pPr>
            <a:lvl5pPr marL="1426464" indent="0">
              <a:buNone/>
              <a:defRPr sz="700"/>
            </a:lvl5pPr>
            <a:lvl6pPr marL="1783080" indent="0">
              <a:buNone/>
              <a:defRPr sz="700"/>
            </a:lvl6pPr>
            <a:lvl7pPr marL="2139696" indent="0">
              <a:buNone/>
              <a:defRPr sz="700"/>
            </a:lvl7pPr>
            <a:lvl8pPr marL="2496312" indent="0">
              <a:buNone/>
              <a:defRPr sz="700"/>
            </a:lvl8pPr>
            <a:lvl9pPr marL="2852928" indent="0">
              <a:buNone/>
              <a:defRPr sz="700"/>
            </a:lvl9pPr>
          </a:lstStyle>
          <a:p>
            <a:pPr lvl="0"/>
            <a:r>
              <a:rPr lang="fr-FR" smtClean="0"/>
              <a:t>Modifiez les styles du texte du masque</a:t>
            </a:r>
          </a:p>
        </p:txBody>
      </p:sp>
      <p:sp>
        <p:nvSpPr>
          <p:cNvPr id="5" name="Date Placeholder 4"/>
          <p:cNvSpPr>
            <a:spLocks noGrp="1"/>
          </p:cNvSpPr>
          <p:nvPr>
            <p:ph type="dt" sz="half" idx="10"/>
          </p:nvPr>
        </p:nvSpPr>
        <p:spPr/>
        <p:txBody>
          <a:bodyPr/>
          <a:lstStyle/>
          <a:p>
            <a:endParaRPr lang="en-GB">
              <a:solidFill>
                <a:prstClr val="black">
                  <a:tint val="75000"/>
                </a:prstClr>
              </a:solidFill>
            </a:endParaRPr>
          </a:p>
        </p:txBody>
      </p:sp>
      <p:sp>
        <p:nvSpPr>
          <p:cNvPr id="6" name="Footer Placeholder 5"/>
          <p:cNvSpPr>
            <a:spLocks noGrp="1"/>
          </p:cNvSpPr>
          <p:nvPr>
            <p:ph type="ftr" sz="quarter" idx="11"/>
          </p:nvPr>
        </p:nvSpPr>
        <p:spPr/>
        <p:txBody>
          <a:bodyPr/>
          <a:lstStyle/>
          <a:p>
            <a:endParaRPr lang="en-GB">
              <a:solidFill>
                <a:prstClr val="black">
                  <a:tint val="75000"/>
                </a:prstClr>
              </a:solidFill>
            </a:endParaRPr>
          </a:p>
        </p:txBody>
      </p:sp>
      <p:sp>
        <p:nvSpPr>
          <p:cNvPr id="7" name="Slide Number Placeholder 6"/>
          <p:cNvSpPr>
            <a:spLocks noGrp="1"/>
          </p:cNvSpPr>
          <p:nvPr>
            <p:ph type="sldNum" sz="quarter" idx="12"/>
          </p:nvPr>
        </p:nvSpPr>
        <p:spPr/>
        <p:txBody>
          <a:body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spTree>
    <p:extLst>
      <p:ext uri="{BB962C8B-B14F-4D97-AF65-F5344CB8AC3E}">
        <p14:creationId xmlns:p14="http://schemas.microsoft.com/office/powerpoint/2010/main" val="3267791427"/>
      </p:ext>
    </p:extLst>
  </p:cSld>
  <p:clrMapOvr>
    <a:masterClrMapping/>
  </p:clrMapOvr>
  <p:hf sldNum="0" hdr="0" dt="0"/>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slideLayout" Target="../slideLayouts/slideLayout24.xml"/><Relationship Id="rId13" Type="http://schemas.openxmlformats.org/officeDocument/2006/relationships/slideLayout" Target="../slideLayouts/slideLayout25.xml"/><Relationship Id="rId14" Type="http://schemas.openxmlformats.org/officeDocument/2006/relationships/slideLayout" Target="../slideLayouts/slideLayout26.xml"/><Relationship Id="rId15" Type="http://schemas.openxmlformats.org/officeDocument/2006/relationships/slideLayout" Target="../slideLayouts/slideLayout27.xml"/><Relationship Id="rId16" Type="http://schemas.openxmlformats.org/officeDocument/2006/relationships/theme" Target="../theme/theme2.xml"/><Relationship Id="rId17" Type="http://schemas.openxmlformats.org/officeDocument/2006/relationships/image" Target="../media/image1.pn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33845" y="304803"/>
            <a:ext cx="7886700" cy="1104635"/>
          </a:xfrm>
          <a:prstGeom prst="rect">
            <a:avLst/>
          </a:prstGeom>
        </p:spPr>
        <p:txBody>
          <a:bodyPr vert="horz" lIns="71323" tIns="35662" rIns="71323" bIns="35662" rtlCol="0" anchor="ctr">
            <a:normAutofit/>
          </a:bodyPr>
          <a:lstStyle/>
          <a:p>
            <a:r>
              <a:rPr lang="fr-FR" smtClean="0"/>
              <a:t>Modifiez le style du titre</a:t>
            </a:r>
            <a:endParaRPr lang="en-US" dirty="0"/>
          </a:p>
        </p:txBody>
      </p:sp>
      <p:sp>
        <p:nvSpPr>
          <p:cNvPr id="3" name="Text Placeholder 2"/>
          <p:cNvSpPr>
            <a:spLocks noGrp="1"/>
          </p:cNvSpPr>
          <p:nvPr>
            <p:ph type="body" idx="1"/>
          </p:nvPr>
        </p:nvSpPr>
        <p:spPr>
          <a:xfrm>
            <a:off x="633845" y="1524001"/>
            <a:ext cx="7886700" cy="3626114"/>
          </a:xfrm>
          <a:prstGeom prst="rect">
            <a:avLst/>
          </a:prstGeom>
        </p:spPr>
        <p:txBody>
          <a:bodyPr vert="horz" lIns="71323" tIns="35662" rIns="71323" bIns="35662" rtlCol="0">
            <a:normAutofit/>
          </a:bodyPr>
          <a:lstStyle/>
          <a:p>
            <a:pPr lvl="0"/>
            <a:r>
              <a:rPr lang="fr-FR" smtClean="0"/>
              <a:t>Modifiez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en-US" dirty="0"/>
          </a:p>
        </p:txBody>
      </p:sp>
      <p:sp>
        <p:nvSpPr>
          <p:cNvPr id="4" name="Date Placeholder 3"/>
          <p:cNvSpPr>
            <a:spLocks noGrp="1"/>
          </p:cNvSpPr>
          <p:nvPr>
            <p:ph type="dt" sz="half" idx="2"/>
          </p:nvPr>
        </p:nvSpPr>
        <p:spPr>
          <a:xfrm>
            <a:off x="628650" y="5296962"/>
            <a:ext cx="2057400" cy="304271"/>
          </a:xfrm>
          <a:prstGeom prst="rect">
            <a:avLst/>
          </a:prstGeom>
        </p:spPr>
        <p:txBody>
          <a:bodyPr vert="horz" lIns="71323" tIns="35662" rIns="71323" bIns="35662" rtlCol="0" anchor="ctr"/>
          <a:lstStyle>
            <a:lvl1pPr algn="l">
              <a:defRPr sz="9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3028950" y="5296962"/>
            <a:ext cx="3086100" cy="304271"/>
          </a:xfrm>
          <a:prstGeom prst="rect">
            <a:avLst/>
          </a:prstGeom>
        </p:spPr>
        <p:txBody>
          <a:bodyPr vert="horz" lIns="71323" tIns="35662" rIns="71323" bIns="35662" rtlCol="0" anchor="ctr"/>
          <a:lstStyle>
            <a:lvl1pPr algn="ctr">
              <a:defRPr sz="9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6463145" y="5296962"/>
            <a:ext cx="2057400" cy="304271"/>
          </a:xfrm>
          <a:prstGeom prst="rect">
            <a:avLst/>
          </a:prstGeom>
        </p:spPr>
        <p:txBody>
          <a:bodyPr vert="horz" lIns="71323" tIns="35662" rIns="71323" bIns="35662" rtlCol="0" anchor="ctr"/>
          <a:lstStyle>
            <a:lvl1pPr algn="r">
              <a:defRPr sz="900">
                <a:solidFill>
                  <a:schemeClr val="tx1">
                    <a:tint val="75000"/>
                  </a:schemeClr>
                </a:solidFill>
              </a:defRPr>
            </a:lvl1p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
        <p:nvSpPr>
          <p:cNvPr id="7" name="Slide Number Placeholder 5"/>
          <p:cNvSpPr txBox="1">
            <a:spLocks/>
          </p:cNvSpPr>
          <p:nvPr userDrawn="1"/>
        </p:nvSpPr>
        <p:spPr>
          <a:xfrm>
            <a:off x="6667500" y="5423963"/>
            <a:ext cx="2133600" cy="304271"/>
          </a:xfrm>
          <a:prstGeom prst="rect">
            <a:avLst/>
          </a:prstGeom>
        </p:spPr>
        <p:txBody>
          <a:bodyPr vert="horz" lIns="71323" tIns="35662" rIns="71323" bIns="35662"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pic>
        <p:nvPicPr>
          <p:cNvPr id="8" name="Image 1"/>
          <p:cNvPicPr/>
          <p:nvPr userDrawn="1"/>
        </p:nvPicPr>
        <p:blipFill>
          <a:blip r:embed="rId14" cstate="print">
            <a:extLst>
              <a:ext uri="{28A0092B-C50C-407E-A947-70E740481C1C}">
                <a14:useLocalDpi xmlns:a14="http://schemas.microsoft.com/office/drawing/2010/main" val="0"/>
              </a:ext>
            </a:extLst>
          </a:blip>
          <a:srcRect/>
          <a:stretch>
            <a:fillRect/>
          </a:stretch>
        </p:blipFill>
        <p:spPr bwMode="auto">
          <a:xfrm>
            <a:off x="7397058" y="4491941"/>
            <a:ext cx="1155700" cy="660400"/>
          </a:xfrm>
          <a:prstGeom prst="rect">
            <a:avLst/>
          </a:prstGeom>
          <a:noFill/>
          <a:ln>
            <a:noFill/>
          </a:ln>
        </p:spPr>
      </p:pic>
    </p:spTree>
    <p:extLst>
      <p:ext uri="{BB962C8B-B14F-4D97-AF65-F5344CB8AC3E}">
        <p14:creationId xmlns:p14="http://schemas.microsoft.com/office/powerpoint/2010/main" val="478879330"/>
      </p:ext>
    </p:extLst>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72" r:id="rId12"/>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defTabSz="713232" rtl="0" eaLnBrk="1" latinLnBrk="0" hangingPunct="1">
        <a:lnSpc>
          <a:spcPct val="90000"/>
        </a:lnSpc>
        <a:spcBef>
          <a:spcPct val="0"/>
        </a:spcBef>
        <a:buNone/>
        <a:defRPr sz="3400" kern="1200">
          <a:solidFill>
            <a:schemeClr val="tx1"/>
          </a:solidFill>
          <a:latin typeface="+mj-lt"/>
          <a:ea typeface="+mj-ea"/>
          <a:cs typeface="+mj-cs"/>
        </a:defRPr>
      </a:lvl1pPr>
    </p:titleStyle>
    <p:bodyStyle>
      <a:lvl1pPr marL="178308" indent="-178308" algn="l" defTabSz="713232" rtl="0" eaLnBrk="1" latinLnBrk="0" hangingPunct="1">
        <a:lnSpc>
          <a:spcPct val="90000"/>
        </a:lnSpc>
        <a:spcBef>
          <a:spcPts val="780"/>
        </a:spcBef>
        <a:buFont typeface="Wingdings 2" pitchFamily="18" charset="2"/>
        <a:buChar char=""/>
        <a:defRPr sz="2200" kern="1200">
          <a:solidFill>
            <a:schemeClr val="tx1"/>
          </a:solidFill>
          <a:latin typeface="+mn-lt"/>
          <a:ea typeface="+mn-ea"/>
          <a:cs typeface="+mn-cs"/>
        </a:defRPr>
      </a:lvl1pPr>
      <a:lvl2pPr marL="534924" indent="-178308" algn="l" defTabSz="713232" rtl="0" eaLnBrk="1" latinLnBrk="0" hangingPunct="1">
        <a:lnSpc>
          <a:spcPct val="90000"/>
        </a:lnSpc>
        <a:spcBef>
          <a:spcPts val="390"/>
        </a:spcBef>
        <a:buFont typeface="Wingdings 2" pitchFamily="18" charset="2"/>
        <a:buChar char=""/>
        <a:defRPr sz="1900" kern="1200">
          <a:solidFill>
            <a:schemeClr val="tx1"/>
          </a:solidFill>
          <a:latin typeface="+mn-lt"/>
          <a:ea typeface="+mn-ea"/>
          <a:cs typeface="+mn-cs"/>
        </a:defRPr>
      </a:lvl2pPr>
      <a:lvl3pPr marL="891540" indent="-178308" algn="l" defTabSz="713232" rtl="0" eaLnBrk="1" latinLnBrk="0" hangingPunct="1">
        <a:lnSpc>
          <a:spcPct val="90000"/>
        </a:lnSpc>
        <a:spcBef>
          <a:spcPts val="390"/>
        </a:spcBef>
        <a:buFont typeface="Wingdings 2" pitchFamily="18" charset="2"/>
        <a:buChar char=""/>
        <a:defRPr sz="1600" kern="1200">
          <a:solidFill>
            <a:schemeClr val="tx1"/>
          </a:solidFill>
          <a:latin typeface="+mn-lt"/>
          <a:ea typeface="+mn-ea"/>
          <a:cs typeface="+mn-cs"/>
        </a:defRPr>
      </a:lvl3pPr>
      <a:lvl4pPr marL="1248156" indent="-178308" algn="l" defTabSz="713232" rtl="0" eaLnBrk="1" latinLnBrk="0" hangingPunct="1">
        <a:lnSpc>
          <a:spcPct val="90000"/>
        </a:lnSpc>
        <a:spcBef>
          <a:spcPts val="390"/>
        </a:spcBef>
        <a:buFont typeface="Wingdings 2" pitchFamily="18" charset="2"/>
        <a:buChar char=""/>
        <a:defRPr sz="1400" kern="1200">
          <a:solidFill>
            <a:schemeClr val="tx1"/>
          </a:solidFill>
          <a:latin typeface="+mn-lt"/>
          <a:ea typeface="+mn-ea"/>
          <a:cs typeface="+mn-cs"/>
        </a:defRPr>
      </a:lvl4pPr>
      <a:lvl5pPr marL="1604772" indent="-178308" algn="l" defTabSz="713232" rtl="0" eaLnBrk="1" latinLnBrk="0" hangingPunct="1">
        <a:lnSpc>
          <a:spcPct val="90000"/>
        </a:lnSpc>
        <a:spcBef>
          <a:spcPts val="390"/>
        </a:spcBef>
        <a:buFont typeface="Wingdings 2" pitchFamily="18" charset="2"/>
        <a:buChar char=""/>
        <a:defRPr sz="1400" kern="1200">
          <a:solidFill>
            <a:schemeClr val="tx1"/>
          </a:solidFill>
          <a:latin typeface="+mn-lt"/>
          <a:ea typeface="+mn-ea"/>
          <a:cs typeface="+mn-cs"/>
        </a:defRPr>
      </a:lvl5pPr>
      <a:lvl6pPr marL="1961388"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6pPr>
      <a:lvl7pPr marL="2318004"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7pPr>
      <a:lvl8pPr marL="2674620"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8pPr>
      <a:lvl9pPr marL="3031236" indent="-178308" algn="l" defTabSz="713232" rtl="0" eaLnBrk="1" latinLnBrk="0" hangingPunct="1">
        <a:spcBef>
          <a:spcPct val="20000"/>
        </a:spcBef>
        <a:buFont typeface="Wingdings 2" pitchFamily="18" charset="2"/>
        <a:buChar char=""/>
        <a:defRPr sz="1400" kern="1200">
          <a:solidFill>
            <a:schemeClr val="tx1"/>
          </a:solidFill>
          <a:latin typeface="+mn-lt"/>
          <a:ea typeface="+mn-ea"/>
          <a:cs typeface="+mn-cs"/>
        </a:defRPr>
      </a:lvl9pPr>
    </p:bodyStyle>
    <p:otherStyle>
      <a:defPPr>
        <a:defRPr lang="en-US"/>
      </a:defPPr>
      <a:lvl1pPr marL="0" algn="l" defTabSz="713232" rtl="0" eaLnBrk="1" latinLnBrk="0" hangingPunct="1">
        <a:defRPr sz="1400" kern="1200">
          <a:solidFill>
            <a:schemeClr val="tx1"/>
          </a:solidFill>
          <a:latin typeface="+mn-lt"/>
          <a:ea typeface="+mn-ea"/>
          <a:cs typeface="+mn-cs"/>
        </a:defRPr>
      </a:lvl1pPr>
      <a:lvl2pPr marL="356616" algn="l" defTabSz="713232" rtl="0" eaLnBrk="1" latinLnBrk="0" hangingPunct="1">
        <a:defRPr sz="1400" kern="1200">
          <a:solidFill>
            <a:schemeClr val="tx1"/>
          </a:solidFill>
          <a:latin typeface="+mn-lt"/>
          <a:ea typeface="+mn-ea"/>
          <a:cs typeface="+mn-cs"/>
        </a:defRPr>
      </a:lvl2pPr>
      <a:lvl3pPr marL="713232" algn="l" defTabSz="713232" rtl="0" eaLnBrk="1" latinLnBrk="0" hangingPunct="1">
        <a:defRPr sz="1400" kern="1200">
          <a:solidFill>
            <a:schemeClr val="tx1"/>
          </a:solidFill>
          <a:latin typeface="+mn-lt"/>
          <a:ea typeface="+mn-ea"/>
          <a:cs typeface="+mn-cs"/>
        </a:defRPr>
      </a:lvl3pPr>
      <a:lvl4pPr marL="1069848" algn="l" defTabSz="713232" rtl="0" eaLnBrk="1" latinLnBrk="0" hangingPunct="1">
        <a:defRPr sz="1400" kern="1200">
          <a:solidFill>
            <a:schemeClr val="tx1"/>
          </a:solidFill>
          <a:latin typeface="+mn-lt"/>
          <a:ea typeface="+mn-ea"/>
          <a:cs typeface="+mn-cs"/>
        </a:defRPr>
      </a:lvl4pPr>
      <a:lvl5pPr marL="1426464" algn="l" defTabSz="713232" rtl="0" eaLnBrk="1" latinLnBrk="0" hangingPunct="1">
        <a:defRPr sz="1400" kern="1200">
          <a:solidFill>
            <a:schemeClr val="tx1"/>
          </a:solidFill>
          <a:latin typeface="+mn-lt"/>
          <a:ea typeface="+mn-ea"/>
          <a:cs typeface="+mn-cs"/>
        </a:defRPr>
      </a:lvl5pPr>
      <a:lvl6pPr marL="1783080" algn="l" defTabSz="713232" rtl="0" eaLnBrk="1" latinLnBrk="0" hangingPunct="1">
        <a:defRPr sz="1400" kern="1200">
          <a:solidFill>
            <a:schemeClr val="tx1"/>
          </a:solidFill>
          <a:latin typeface="+mn-lt"/>
          <a:ea typeface="+mn-ea"/>
          <a:cs typeface="+mn-cs"/>
        </a:defRPr>
      </a:lvl6pPr>
      <a:lvl7pPr marL="2139696" algn="l" defTabSz="713232" rtl="0" eaLnBrk="1" latinLnBrk="0" hangingPunct="1">
        <a:defRPr sz="1400" kern="1200">
          <a:solidFill>
            <a:schemeClr val="tx1"/>
          </a:solidFill>
          <a:latin typeface="+mn-lt"/>
          <a:ea typeface="+mn-ea"/>
          <a:cs typeface="+mn-cs"/>
        </a:defRPr>
      </a:lvl7pPr>
      <a:lvl8pPr marL="2496312" algn="l" defTabSz="713232" rtl="0" eaLnBrk="1" latinLnBrk="0" hangingPunct="1">
        <a:defRPr sz="1400" kern="1200">
          <a:solidFill>
            <a:schemeClr val="tx1"/>
          </a:solidFill>
          <a:latin typeface="+mn-lt"/>
          <a:ea typeface="+mn-ea"/>
          <a:cs typeface="+mn-cs"/>
        </a:defRPr>
      </a:lvl8pPr>
      <a:lvl9pPr marL="2852928" algn="l" defTabSz="713232" rtl="0" eaLnBrk="1" latinLnBrk="0" hangingPunct="1">
        <a:defRPr sz="1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 y="936547"/>
            <a:ext cx="8913813" cy="762000"/>
          </a:xfrm>
          <a:prstGeom prst="rect">
            <a:avLst/>
          </a:prstGeom>
          <a:solidFill>
            <a:schemeClr val="tx2"/>
          </a:solidFill>
        </p:spPr>
        <p:txBody>
          <a:bodyPr vert="horz" lIns="1188720" tIns="45720" rIns="274320" bIns="45720" rtlCol="0" anchor="ctr">
            <a:normAutofit/>
          </a:bodyPr>
          <a:lstStyle/>
          <a:p>
            <a:r>
              <a:rPr lang="fr-CH" smtClean="0"/>
              <a:t>Click to edit Master title style</a:t>
            </a:r>
            <a:endParaRPr/>
          </a:p>
        </p:txBody>
      </p:sp>
      <p:sp>
        <p:nvSpPr>
          <p:cNvPr id="3" name="Text Placeholder 2"/>
          <p:cNvSpPr>
            <a:spLocks noGrp="1"/>
          </p:cNvSpPr>
          <p:nvPr>
            <p:ph type="body" idx="1"/>
          </p:nvPr>
        </p:nvSpPr>
        <p:spPr>
          <a:xfrm>
            <a:off x="1114424" y="2162969"/>
            <a:ext cx="7610476" cy="3058973"/>
          </a:xfrm>
          <a:prstGeom prst="rect">
            <a:avLst/>
          </a:prstGeom>
        </p:spPr>
        <p:txBody>
          <a:bodyPr vert="horz" lIns="91440" tIns="45720" rIns="91440" bIns="45720" rtlCol="0">
            <a:normAutofit/>
          </a:body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2"/>
          </p:nvPr>
        </p:nvSpPr>
        <p:spPr>
          <a:xfrm>
            <a:off x="6580094" y="156883"/>
            <a:ext cx="2133600" cy="304271"/>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5" name="Footer Placeholder 4"/>
          <p:cNvSpPr>
            <a:spLocks noGrp="1"/>
          </p:cNvSpPr>
          <p:nvPr>
            <p:ph type="ftr" sz="quarter" idx="3"/>
          </p:nvPr>
        </p:nvSpPr>
        <p:spPr>
          <a:xfrm>
            <a:off x="1120588" y="156883"/>
            <a:ext cx="2895600" cy="304271"/>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fontAlgn="base">
              <a:spcBef>
                <a:spcPct val="0"/>
              </a:spcBef>
              <a:spcAft>
                <a:spcPct val="0"/>
              </a:spcAft>
              <a:defRPr/>
            </a:pPr>
            <a:endParaRPr lang="en-US">
              <a:solidFill>
                <a:srgbClr val="000000"/>
              </a:solidFill>
            </a:endParaRPr>
          </a:p>
        </p:txBody>
      </p:sp>
      <p:sp>
        <p:nvSpPr>
          <p:cNvPr id="6" name="Slide Number Placeholder 5"/>
          <p:cNvSpPr>
            <a:spLocks noGrp="1"/>
          </p:cNvSpPr>
          <p:nvPr>
            <p:ph type="sldNum" sz="quarter" idx="4"/>
          </p:nvPr>
        </p:nvSpPr>
        <p:spPr>
          <a:xfrm>
            <a:off x="8789894" y="5474230"/>
            <a:ext cx="457200" cy="304271"/>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fontAlgn="base">
              <a:spcBef>
                <a:spcPct val="0"/>
              </a:spcBef>
              <a:spcAft>
                <a:spcPct val="0"/>
              </a:spcAft>
              <a:defRPr/>
            </a:pPr>
            <a:fld id="{3463D4F9-65AE-4E47-A6F4-FF77F59D65C2}" type="slidenum">
              <a:rPr lang="en-US" altLang="fr-FR" smtClean="0">
                <a:solidFill>
                  <a:srgbClr val="000000"/>
                </a:solidFill>
                <a:ea typeface="ＭＳ Ｐゴシック" panose="020B0600070205080204" pitchFamily="34" charset="-128"/>
              </a:rPr>
              <a:pPr fontAlgn="base">
                <a:spcBef>
                  <a:spcPct val="0"/>
                </a:spcBef>
                <a:spcAft>
                  <a:spcPct val="0"/>
                </a:spcAft>
                <a:defRPr/>
              </a:pPr>
              <a:t>‹#›</a:t>
            </a:fld>
            <a:endParaRPr lang="en-US" altLang="fr-FR">
              <a:solidFill>
                <a:srgbClr val="000000"/>
              </a:solidFill>
              <a:ea typeface="ＭＳ Ｐゴシック" panose="020B0600070205080204" pitchFamily="34" charset="-128"/>
            </a:endParaRPr>
          </a:p>
        </p:txBody>
      </p:sp>
      <p:sp>
        <p:nvSpPr>
          <p:cNvPr id="7" name="Rectangle 6"/>
          <p:cNvSpPr/>
          <p:nvPr/>
        </p:nvSpPr>
        <p:spPr>
          <a:xfrm>
            <a:off x="914401" y="0"/>
            <a:ext cx="7999413" cy="152400"/>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8" name="Rectangle 7"/>
          <p:cNvSpPr/>
          <p:nvPr/>
        </p:nvSpPr>
        <p:spPr>
          <a:xfrm>
            <a:off x="914401" y="5562600"/>
            <a:ext cx="7999413" cy="152400"/>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a:p>
        </p:txBody>
      </p:sp>
      <p:sp>
        <p:nvSpPr>
          <p:cNvPr id="9" name="Slide Number Placeholder 5"/>
          <p:cNvSpPr txBox="1">
            <a:spLocks/>
          </p:cNvSpPr>
          <p:nvPr userDrawn="1"/>
        </p:nvSpPr>
        <p:spPr>
          <a:xfrm>
            <a:off x="6667500" y="5423963"/>
            <a:ext cx="2133600" cy="304271"/>
          </a:xfrm>
          <a:prstGeom prst="rect">
            <a:avLst/>
          </a:prstGeom>
        </p:spPr>
        <p:txBody>
          <a:bodyPr vert="horz" lIns="71323" tIns="35662" rIns="71323" bIns="35662" rtlCol="0" anchor="ctr"/>
          <a:lstStyle>
            <a:defPPr>
              <a:defRPr lang="fr-FR"/>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31E6B072-A7C3-4808-BE2E-6A521C48748D}" type="slidenum">
              <a:rPr lang="en-GB" smtClean="0">
                <a:solidFill>
                  <a:prstClr val="black">
                    <a:tint val="75000"/>
                  </a:prstClr>
                </a:solidFill>
              </a:rPr>
              <a:pPr/>
              <a:t>‹#›</a:t>
            </a:fld>
            <a:endParaRPr lang="en-GB">
              <a:solidFill>
                <a:prstClr val="black">
                  <a:tint val="75000"/>
                </a:prstClr>
              </a:solidFill>
            </a:endParaRPr>
          </a:p>
        </p:txBody>
      </p:sp>
      <p:pic>
        <p:nvPicPr>
          <p:cNvPr id="10" name="Image 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7397058" y="4491941"/>
            <a:ext cx="1155700" cy="660400"/>
          </a:xfrm>
          <a:prstGeom prst="rect">
            <a:avLst/>
          </a:prstGeom>
          <a:noFill/>
          <a:ln>
            <a:noFill/>
          </a:ln>
        </p:spPr>
      </p:pic>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 id="2147483761" r:id="rId14"/>
    <p:sldLayoutId id="2147483762" r:id="rId15"/>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marL="0" indent="0" algn="l" defTabSz="914400" rtl="0" eaLnBrk="1" latinLnBrk="0" hangingPunct="1">
        <a:spcBef>
          <a:spcPct val="0"/>
        </a:spcBef>
        <a:buNone/>
        <a:defRPr sz="3600" kern="1200">
          <a:solidFill>
            <a:schemeClr val="bg1"/>
          </a:solidFill>
          <a:latin typeface="+mj-lt"/>
          <a:ea typeface="+mj-ea"/>
          <a:cs typeface="+mj-cs"/>
        </a:defRPr>
      </a:lvl1pPr>
    </p:titleStyle>
    <p:bodyStyle>
      <a:lvl1pPr marL="342900" indent="-342900" algn="l" defTabSz="914400" rtl="0" eaLnBrk="1" latinLnBrk="0" hangingPunct="1">
        <a:spcBef>
          <a:spcPts val="2000"/>
        </a:spcBef>
        <a:buClr>
          <a:schemeClr val="accent1"/>
        </a:buClr>
        <a:buFont typeface="Wingdings 2" pitchFamily="18" charset="2"/>
        <a:buChar char=""/>
        <a:defRPr sz="2000" kern="1200">
          <a:solidFill>
            <a:schemeClr val="tx1">
              <a:lumMod val="65000"/>
              <a:lumOff val="35000"/>
            </a:schemeClr>
          </a:solidFill>
          <a:latin typeface="+mn-lt"/>
          <a:ea typeface="+mn-ea"/>
          <a:cs typeface="+mn-cs"/>
        </a:defRPr>
      </a:lvl1pPr>
      <a:lvl2pPr marL="6858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2pPr>
      <a:lvl3pPr marL="10350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3pPr>
      <a:lvl4pPr marL="1371600" indent="-336550" algn="l" defTabSz="914400" rtl="0" eaLnBrk="1" latinLnBrk="0" hangingPunct="1">
        <a:spcBef>
          <a:spcPts val="600"/>
        </a:spcBef>
        <a:buClr>
          <a:schemeClr val="accent1">
            <a:lumMod val="50000"/>
          </a:schemeClr>
        </a:buClr>
        <a:buFont typeface="Wingdings 2" pitchFamily="18" charset="2"/>
        <a:buChar char=""/>
        <a:defRPr sz="1800" kern="1200">
          <a:solidFill>
            <a:schemeClr val="tx1">
              <a:lumMod val="65000"/>
              <a:lumOff val="35000"/>
            </a:schemeClr>
          </a:solidFill>
          <a:latin typeface="+mn-lt"/>
          <a:ea typeface="+mn-ea"/>
          <a:cs typeface="+mn-cs"/>
        </a:defRPr>
      </a:lvl4pPr>
      <a:lvl5pPr marL="1720850" indent="-349250" algn="l" defTabSz="914400" rtl="0" eaLnBrk="1" latinLnBrk="0" hangingPunct="1">
        <a:spcBef>
          <a:spcPts val="600"/>
        </a:spcBef>
        <a:buClr>
          <a:schemeClr val="accent1"/>
        </a:buClr>
        <a:buFont typeface="Wingdings 2" pitchFamily="18" charset="2"/>
        <a:buChar char=""/>
        <a:defRPr sz="1800" kern="1200">
          <a:solidFill>
            <a:schemeClr val="tx1">
              <a:lumMod val="65000"/>
              <a:lumOff val="35000"/>
            </a:schemeClr>
          </a:solidFill>
          <a:latin typeface="+mn-lt"/>
          <a:ea typeface="+mn-ea"/>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4.jpeg"/><Relationship Id="rId5" Type="http://schemas.openxmlformats.org/officeDocument/2006/relationships/image" Target="../media/image5.png"/><Relationship Id="rId6" Type="http://schemas.openxmlformats.org/officeDocument/2006/relationships/image" Target="../media/image6.png"/><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4.xml"/><Relationship Id="rId3" Type="http://schemas.openxmlformats.org/officeDocument/2006/relationships/image" Target="../media/image7.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4" Type="http://schemas.openxmlformats.org/officeDocument/2006/relationships/image" Target="../media/image9.emf"/><Relationship Id="rId5" Type="http://schemas.openxmlformats.org/officeDocument/2006/relationships/image" Target="../media/image10.emf"/><Relationship Id="rId6" Type="http://schemas.openxmlformats.org/officeDocument/2006/relationships/image" Target="../media/image11.emf"/><Relationship Id="rId7" Type="http://schemas.openxmlformats.org/officeDocument/2006/relationships/image" Target="../media/image12.emf"/><Relationship Id="rId8" Type="http://schemas.openxmlformats.org/officeDocument/2006/relationships/image" Target="../media/image13.emf"/><Relationship Id="rId1" Type="http://schemas.openxmlformats.org/officeDocument/2006/relationships/slideLayout" Target="../slideLayouts/slideLayout14.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re 3"/>
          <p:cNvSpPr>
            <a:spLocks noGrp="1"/>
          </p:cNvSpPr>
          <p:nvPr>
            <p:ph type="ctrTitle"/>
          </p:nvPr>
        </p:nvSpPr>
        <p:spPr>
          <a:xfrm>
            <a:off x="0" y="1797766"/>
            <a:ext cx="8915400" cy="1201596"/>
          </a:xfrm>
        </p:spPr>
        <p:txBody>
          <a:bodyPr>
            <a:normAutofit/>
          </a:bodyPr>
          <a:lstStyle/>
          <a:p>
            <a:r>
              <a:rPr lang="en-US" altLang="fr-FR" sz="2800" b="1" cap="small" dirty="0" err="1">
                <a:ea typeface="ＭＳ Ｐゴシック" panose="020B0600070205080204" pitchFamily="34" charset="-128"/>
              </a:rPr>
              <a:t>Bienvenue</a:t>
            </a:r>
            <a:r>
              <a:rPr lang="en-US" altLang="fr-FR" sz="2800" b="1" cap="small" dirty="0">
                <a:ea typeface="ＭＳ Ｐゴシック" panose="020B0600070205080204" pitchFamily="34" charset="-128"/>
              </a:rPr>
              <a:t> à </a:t>
            </a:r>
            <a:r>
              <a:rPr lang="en-US" altLang="fr-FR" sz="2800" b="1" cap="small" dirty="0" err="1">
                <a:ea typeface="ＭＳ Ｐゴシック" panose="020B0600070205080204" pitchFamily="34" charset="-128"/>
              </a:rPr>
              <a:t>notre</a:t>
            </a:r>
            <a:r>
              <a:rPr lang="en-US" altLang="fr-FR" sz="2800" b="1" cap="small" dirty="0">
                <a:ea typeface="ＭＳ Ｐゴシック" panose="020B0600070205080204" pitchFamily="34" charset="-128"/>
              </a:rPr>
              <a:t> atelier sur </a:t>
            </a:r>
            <a:r>
              <a:rPr lang="en-US" altLang="fr-FR" sz="2800" b="1" cap="small" dirty="0" err="1" smtClean="0">
                <a:ea typeface="ＭＳ Ｐゴシック" panose="020B0600070205080204" pitchFamily="34" charset="-128"/>
              </a:rPr>
              <a:t>d’elaboration</a:t>
            </a:r>
            <a:r>
              <a:rPr lang="en-US" altLang="fr-FR" sz="2800" b="1" cap="small" dirty="0" smtClean="0">
                <a:ea typeface="ＭＳ Ｐゴシック" panose="020B0600070205080204" pitchFamily="34" charset="-128"/>
              </a:rPr>
              <a:t> de </a:t>
            </a:r>
            <a:r>
              <a:rPr lang="en-US" altLang="fr-FR" sz="2800" b="1" cap="small" dirty="0" err="1" smtClean="0">
                <a:ea typeface="ＭＳ Ｐゴシック" panose="020B0600070205080204" pitchFamily="34" charset="-128"/>
              </a:rPr>
              <a:t>lois</a:t>
            </a:r>
            <a:r>
              <a:rPr lang="en-US" altLang="fr-FR" sz="2800" b="1" cap="small" dirty="0" smtClean="0">
                <a:ea typeface="ＭＳ Ｐゴシック" panose="020B0600070205080204" pitchFamily="34" charset="-128"/>
              </a:rPr>
              <a:t> </a:t>
            </a:r>
            <a:r>
              <a:rPr lang="en-US" altLang="fr-FR" sz="2800" b="1" cap="small" dirty="0">
                <a:ea typeface="ＭＳ Ｐゴシック" panose="020B0600070205080204" pitchFamily="34" charset="-128"/>
              </a:rPr>
              <a:t>et </a:t>
            </a:r>
            <a:r>
              <a:rPr lang="en-US" altLang="fr-FR" sz="2800" b="1" cap="small" dirty="0" err="1">
                <a:ea typeface="ＭＳ Ｐゴシック" panose="020B0600070205080204" pitchFamily="34" charset="-128"/>
              </a:rPr>
              <a:t>politiques</a:t>
            </a:r>
            <a:r>
              <a:rPr lang="en-US" altLang="fr-FR" sz="2800" b="1" cap="small" dirty="0">
                <a:ea typeface="ＭＳ Ｐゴシック" panose="020B0600070205080204" pitchFamily="34" charset="-128"/>
              </a:rPr>
              <a:t> sur le </a:t>
            </a:r>
            <a:r>
              <a:rPr lang="en-US" altLang="fr-FR" sz="2800" b="1" cap="small" dirty="0" err="1">
                <a:ea typeface="ＭＳ Ｐゴシック" panose="020B0600070205080204" pitchFamily="34" charset="-128"/>
              </a:rPr>
              <a:t>déplacement</a:t>
            </a:r>
            <a:r>
              <a:rPr lang="en-US" altLang="fr-FR" sz="2800" b="1" cap="small" dirty="0">
                <a:ea typeface="ＭＳ Ｐゴシック" panose="020B0600070205080204" pitchFamily="34" charset="-128"/>
              </a:rPr>
              <a:t> interne</a:t>
            </a:r>
            <a:endParaRPr lang="fr-FR" sz="2800" b="1" cap="small" dirty="0"/>
          </a:p>
        </p:txBody>
      </p:sp>
      <p:pic>
        <p:nvPicPr>
          <p:cNvPr id="8" name="Picture 13" descr="ECHO"/>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81118" y="4609630"/>
            <a:ext cx="770323" cy="740418"/>
          </a:xfrm>
          <a:prstGeom prst="rect">
            <a:avLst/>
          </a:prstGeom>
          <a:noFill/>
          <a:ln>
            <a:noFill/>
          </a:ln>
        </p:spPr>
      </p:pic>
      <p:pic>
        <p:nvPicPr>
          <p:cNvPr id="10" name="Picture 10" descr="https://pbs.twimg.com/profile_images/2226122424/UNHCR_Logo.jpeg"/>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594894" y="4621392"/>
            <a:ext cx="735911" cy="728869"/>
          </a:xfrm>
          <a:prstGeom prst="rect">
            <a:avLst/>
          </a:prstGeom>
          <a:noFill/>
          <a:ln>
            <a:noFill/>
          </a:ln>
        </p:spPr>
      </p:pic>
      <p:pic>
        <p:nvPicPr>
          <p:cNvPr id="2" name="Picture 1" descr="IDMC logo.p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78324" y="4727225"/>
            <a:ext cx="2379701" cy="529166"/>
          </a:xfrm>
          <a:prstGeom prst="rect">
            <a:avLst/>
          </a:prstGeom>
        </p:spPr>
      </p:pic>
      <p:pic>
        <p:nvPicPr>
          <p:cNvPr id="15" name="Image 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451267" y="4561606"/>
            <a:ext cx="1379659" cy="788376"/>
          </a:xfrm>
          <a:prstGeom prst="rect">
            <a:avLst/>
          </a:prstGeom>
          <a:noFill/>
          <a:ln>
            <a:noFill/>
          </a:ln>
        </p:spPr>
      </p:pic>
    </p:spTree>
    <p:extLst>
      <p:ext uri="{BB962C8B-B14F-4D97-AF65-F5344CB8AC3E}">
        <p14:creationId xmlns:p14="http://schemas.microsoft.com/office/powerpoint/2010/main" val="2733394614"/>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0"/>
          </a:schemeClr>
        </a:solidFill>
        <a:effectLst/>
      </p:bgPr>
    </p:bg>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en-US" sz="2800" b="1" dirty="0"/>
              <a:t>Les buts de </a:t>
            </a:r>
            <a:r>
              <a:rPr lang="fr-FR" sz="2800" b="1" dirty="0"/>
              <a:t>cette</a:t>
            </a:r>
            <a:r>
              <a:rPr lang="en-US" sz="2800" b="1" dirty="0"/>
              <a:t> formation</a:t>
            </a:r>
            <a:endParaRPr lang="fr-FR" sz="2800" b="1" dirty="0"/>
          </a:p>
        </p:txBody>
      </p:sp>
      <p:sp>
        <p:nvSpPr>
          <p:cNvPr id="3" name="Espace réservé du contenu 2"/>
          <p:cNvSpPr>
            <a:spLocks noGrp="1"/>
          </p:cNvSpPr>
          <p:nvPr>
            <p:ph idx="1"/>
          </p:nvPr>
        </p:nvSpPr>
        <p:spPr>
          <a:xfrm>
            <a:off x="457200" y="1418521"/>
            <a:ext cx="8229600" cy="3686617"/>
          </a:xfrm>
        </p:spPr>
        <p:txBody>
          <a:bodyPr>
            <a:normAutofit/>
          </a:bodyPr>
          <a:lstStyle/>
          <a:p>
            <a:r>
              <a:rPr lang="en-US" dirty="0"/>
              <a:t>Le but </a:t>
            </a:r>
            <a:r>
              <a:rPr lang="en-US" dirty="0" err="1"/>
              <a:t>est</a:t>
            </a:r>
            <a:r>
              <a:rPr lang="en-US" dirty="0"/>
              <a:t> de de </a:t>
            </a:r>
            <a:r>
              <a:rPr lang="en-US" dirty="0" err="1"/>
              <a:t>fournir</a:t>
            </a:r>
            <a:r>
              <a:rPr lang="en-US" dirty="0"/>
              <a:t> </a:t>
            </a:r>
            <a:r>
              <a:rPr lang="en-US" dirty="0" smtClean="0"/>
              <a:t>des </a:t>
            </a:r>
            <a:r>
              <a:rPr lang="en-US" dirty="0" err="1"/>
              <a:t>capacités</a:t>
            </a:r>
            <a:r>
              <a:rPr lang="en-US" dirty="0"/>
              <a:t> techniques à la </a:t>
            </a:r>
            <a:r>
              <a:rPr lang="en-US" dirty="0" err="1"/>
              <a:t>fois</a:t>
            </a:r>
            <a:r>
              <a:rPr lang="en-US" dirty="0"/>
              <a:t> </a:t>
            </a:r>
            <a:r>
              <a:rPr lang="en-US" dirty="0" err="1"/>
              <a:t>en</a:t>
            </a:r>
            <a:r>
              <a:rPr lang="en-US" dirty="0"/>
              <a:t> </a:t>
            </a:r>
            <a:r>
              <a:rPr lang="en-US" dirty="0" err="1"/>
              <a:t>terme</a:t>
            </a:r>
            <a:r>
              <a:rPr lang="en-US" dirty="0"/>
              <a:t> de </a:t>
            </a:r>
            <a:r>
              <a:rPr lang="en-US" dirty="0" err="1"/>
              <a:t>processus</a:t>
            </a:r>
            <a:r>
              <a:rPr lang="en-US" dirty="0"/>
              <a:t> et de </a:t>
            </a:r>
            <a:r>
              <a:rPr lang="en-US" dirty="0" err="1" smtClean="0"/>
              <a:t>contenu</a:t>
            </a:r>
            <a:r>
              <a:rPr lang="en-US" dirty="0" smtClean="0"/>
              <a:t> aux </a:t>
            </a:r>
            <a:r>
              <a:rPr lang="en-US" dirty="0" err="1"/>
              <a:t>acteurs</a:t>
            </a:r>
            <a:r>
              <a:rPr lang="en-US" dirty="0"/>
              <a:t> </a:t>
            </a:r>
            <a:r>
              <a:rPr lang="en-US" dirty="0" err="1"/>
              <a:t>impliqués</a:t>
            </a:r>
            <a:r>
              <a:rPr lang="en-US" dirty="0"/>
              <a:t> </a:t>
            </a:r>
            <a:r>
              <a:rPr lang="en-US" dirty="0" err="1"/>
              <a:t>dans</a:t>
            </a:r>
            <a:r>
              <a:rPr lang="en-US" dirty="0"/>
              <a:t> le </a:t>
            </a:r>
            <a:r>
              <a:rPr lang="en-US" dirty="0" err="1"/>
              <a:t>développement</a:t>
            </a:r>
            <a:r>
              <a:rPr lang="en-US" dirty="0"/>
              <a:t> d’un instrument national sur le </a:t>
            </a:r>
            <a:r>
              <a:rPr lang="en-US" dirty="0" err="1"/>
              <a:t>déplacement</a:t>
            </a:r>
            <a:r>
              <a:rPr lang="en-US" dirty="0"/>
              <a:t> </a:t>
            </a:r>
            <a:r>
              <a:rPr lang="en-US" dirty="0" smtClean="0"/>
              <a:t>interne. </a:t>
            </a:r>
            <a:endParaRPr lang="en-US" dirty="0"/>
          </a:p>
          <a:p>
            <a:r>
              <a:rPr lang="en-US" dirty="0" err="1"/>
              <a:t>Ces</a:t>
            </a:r>
            <a:r>
              <a:rPr lang="en-US" dirty="0"/>
              <a:t> instruments </a:t>
            </a:r>
            <a:r>
              <a:rPr lang="en-US" dirty="0" err="1"/>
              <a:t>visent</a:t>
            </a:r>
            <a:r>
              <a:rPr lang="en-US" dirty="0"/>
              <a:t> à </a:t>
            </a:r>
            <a:r>
              <a:rPr lang="en-US" dirty="0" err="1"/>
              <a:t>contribuer</a:t>
            </a:r>
            <a:r>
              <a:rPr lang="en-US" dirty="0"/>
              <a:t> à la </a:t>
            </a:r>
            <a:r>
              <a:rPr lang="en-US" dirty="0" err="1"/>
              <a:t>prévention</a:t>
            </a:r>
            <a:r>
              <a:rPr lang="en-US" dirty="0"/>
              <a:t> du </a:t>
            </a:r>
            <a:r>
              <a:rPr lang="en-US" dirty="0" err="1"/>
              <a:t>déplacement</a:t>
            </a:r>
            <a:r>
              <a:rPr lang="en-US" dirty="0"/>
              <a:t>, à la protection des </a:t>
            </a:r>
            <a:r>
              <a:rPr lang="en-US" dirty="0" smtClean="0"/>
              <a:t>PDI </a:t>
            </a:r>
            <a:r>
              <a:rPr lang="en-US" dirty="0"/>
              <a:t>et des </a:t>
            </a:r>
            <a:r>
              <a:rPr lang="en-US" dirty="0" err="1"/>
              <a:t>autres</a:t>
            </a:r>
            <a:r>
              <a:rPr lang="en-US" dirty="0"/>
              <a:t> </a:t>
            </a:r>
            <a:r>
              <a:rPr lang="en-US" dirty="0" err="1"/>
              <a:t>personnes</a:t>
            </a:r>
            <a:r>
              <a:rPr lang="en-US" dirty="0"/>
              <a:t> </a:t>
            </a:r>
            <a:r>
              <a:rPr lang="en-US" dirty="0" err="1"/>
              <a:t>affectées</a:t>
            </a:r>
            <a:r>
              <a:rPr lang="en-US" dirty="0"/>
              <a:t> par le </a:t>
            </a:r>
            <a:r>
              <a:rPr lang="en-US" dirty="0" err="1"/>
              <a:t>déplacement</a:t>
            </a:r>
            <a:r>
              <a:rPr lang="en-US" dirty="0"/>
              <a:t> </a:t>
            </a:r>
            <a:r>
              <a:rPr lang="en-US" dirty="0" err="1"/>
              <a:t>ainsi</a:t>
            </a:r>
            <a:r>
              <a:rPr lang="en-US" dirty="0"/>
              <a:t> </a:t>
            </a:r>
            <a:r>
              <a:rPr lang="en-US" dirty="0" err="1"/>
              <a:t>qu’à</a:t>
            </a:r>
            <a:r>
              <a:rPr lang="en-US" dirty="0"/>
              <a:t> la </a:t>
            </a:r>
            <a:r>
              <a:rPr lang="en-US" dirty="0" err="1"/>
              <a:t>poursuite</a:t>
            </a:r>
            <a:r>
              <a:rPr lang="en-US" dirty="0"/>
              <a:t> de solutions durables</a:t>
            </a:r>
            <a:r>
              <a:rPr lang="en-US" dirty="0" smtClean="0"/>
              <a:t>.</a:t>
            </a:r>
            <a:endParaRPr lang="fr-FR" dirty="0"/>
          </a:p>
        </p:txBody>
      </p:sp>
    </p:spTree>
    <p:extLst>
      <p:ext uri="{BB962C8B-B14F-4D97-AF65-F5344CB8AC3E}">
        <p14:creationId xmlns:p14="http://schemas.microsoft.com/office/powerpoint/2010/main" val="370900565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a:t>Les objectifs de l’atelier</a:t>
            </a:r>
          </a:p>
        </p:txBody>
      </p:sp>
      <p:sp>
        <p:nvSpPr>
          <p:cNvPr id="3" name="Espace réservé du contenu 2"/>
          <p:cNvSpPr>
            <a:spLocks noGrp="1"/>
          </p:cNvSpPr>
          <p:nvPr>
            <p:ph idx="1"/>
          </p:nvPr>
        </p:nvSpPr>
        <p:spPr>
          <a:xfrm>
            <a:off x="457200" y="1460502"/>
            <a:ext cx="8229600" cy="3644637"/>
          </a:xfrm>
        </p:spPr>
        <p:txBody>
          <a:bodyPr/>
          <a:lstStyle/>
          <a:p>
            <a:pPr lvl="0"/>
            <a:r>
              <a:rPr lang="en-US" dirty="0"/>
              <a:t>De </a:t>
            </a:r>
            <a:r>
              <a:rPr lang="en-US" dirty="0" err="1"/>
              <a:t>définir</a:t>
            </a:r>
            <a:r>
              <a:rPr lang="en-US" dirty="0"/>
              <a:t> la pertinence et les raisons de developer un instrument national </a:t>
            </a:r>
            <a:r>
              <a:rPr lang="en-US" dirty="0" err="1"/>
              <a:t>sur</a:t>
            </a:r>
            <a:r>
              <a:rPr lang="en-US" dirty="0"/>
              <a:t> le </a:t>
            </a:r>
            <a:r>
              <a:rPr lang="en-US" dirty="0" err="1"/>
              <a:t>déplacement</a:t>
            </a:r>
            <a:r>
              <a:rPr lang="en-US" dirty="0"/>
              <a:t> interne </a:t>
            </a:r>
            <a:r>
              <a:rPr lang="en-US" dirty="0" err="1"/>
              <a:t>dans</a:t>
            </a:r>
            <a:r>
              <a:rPr lang="en-US" dirty="0"/>
              <a:t> le Pays X</a:t>
            </a:r>
          </a:p>
          <a:p>
            <a:pPr lvl="0"/>
            <a:r>
              <a:rPr lang="en-US" dirty="0" err="1"/>
              <a:t>D’identifier</a:t>
            </a:r>
            <a:r>
              <a:rPr lang="en-US" dirty="0"/>
              <a:t> le </a:t>
            </a:r>
            <a:r>
              <a:rPr lang="en-US" dirty="0" err="1"/>
              <a:t>contenu</a:t>
            </a:r>
            <a:r>
              <a:rPr lang="en-US" dirty="0"/>
              <a:t> et le type </a:t>
            </a:r>
            <a:r>
              <a:rPr lang="en-US" dirty="0" err="1"/>
              <a:t>d’instrument</a:t>
            </a:r>
            <a:r>
              <a:rPr lang="en-US" dirty="0"/>
              <a:t> </a:t>
            </a:r>
            <a:r>
              <a:rPr lang="en-US" dirty="0" err="1"/>
              <a:t>adapté</a:t>
            </a:r>
            <a:r>
              <a:rPr lang="en-US" dirty="0"/>
              <a:t> au Pays X </a:t>
            </a:r>
          </a:p>
          <a:p>
            <a:pPr lvl="0"/>
            <a:r>
              <a:rPr lang="en-US" dirty="0"/>
              <a:t>De </a:t>
            </a:r>
            <a:r>
              <a:rPr lang="en-US" dirty="0" err="1"/>
              <a:t>plannifier</a:t>
            </a:r>
            <a:r>
              <a:rPr lang="en-US" dirty="0"/>
              <a:t>, </a:t>
            </a:r>
            <a:r>
              <a:rPr lang="en-US" dirty="0" err="1"/>
              <a:t>d’organiser</a:t>
            </a:r>
            <a:r>
              <a:rPr lang="en-US" dirty="0"/>
              <a:t> et de </a:t>
            </a:r>
            <a:r>
              <a:rPr lang="en-US" dirty="0" err="1"/>
              <a:t>diriger</a:t>
            </a:r>
            <a:r>
              <a:rPr lang="en-US" dirty="0"/>
              <a:t> un </a:t>
            </a:r>
            <a:r>
              <a:rPr lang="en-US" dirty="0" err="1"/>
              <a:t>processus</a:t>
            </a:r>
            <a:r>
              <a:rPr lang="en-US" dirty="0"/>
              <a:t> national </a:t>
            </a:r>
            <a:r>
              <a:rPr lang="en-US" dirty="0" err="1"/>
              <a:t>consultatif</a:t>
            </a:r>
            <a:r>
              <a:rPr lang="en-US" dirty="0"/>
              <a:t> pour le </a:t>
            </a:r>
            <a:r>
              <a:rPr lang="en-US" dirty="0" err="1"/>
              <a:t>développement</a:t>
            </a:r>
            <a:r>
              <a:rPr lang="en-US" dirty="0"/>
              <a:t> de </a:t>
            </a:r>
            <a:r>
              <a:rPr lang="en-US" dirty="0" err="1"/>
              <a:t>cet</a:t>
            </a:r>
            <a:r>
              <a:rPr lang="en-US" dirty="0"/>
              <a:t> instrument. </a:t>
            </a:r>
            <a:endParaRPr lang="fr-FR" dirty="0"/>
          </a:p>
        </p:txBody>
      </p:sp>
    </p:spTree>
    <p:extLst>
      <p:ext uri="{BB962C8B-B14F-4D97-AF65-F5344CB8AC3E}">
        <p14:creationId xmlns:p14="http://schemas.microsoft.com/office/powerpoint/2010/main" val="363512880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smtClean="0"/>
              <a:t>Parlez-nous </a:t>
            </a:r>
            <a:r>
              <a:rPr lang="fr-FR" sz="2800" b="1" dirty="0"/>
              <a:t>de </a:t>
            </a:r>
            <a:r>
              <a:rPr lang="fr-FR" sz="2800" b="1" dirty="0" smtClean="0"/>
              <a:t>vous ? </a:t>
            </a:r>
            <a:endParaRPr lang="fr-FR" sz="2800" b="1" dirty="0"/>
          </a:p>
        </p:txBody>
      </p:sp>
      <p:sp>
        <p:nvSpPr>
          <p:cNvPr id="5" name="Espace réservé du contenu 4"/>
          <p:cNvSpPr>
            <a:spLocks noGrp="1"/>
          </p:cNvSpPr>
          <p:nvPr>
            <p:ph idx="1"/>
          </p:nvPr>
        </p:nvSpPr>
        <p:spPr>
          <a:xfrm>
            <a:off x="457200" y="1799167"/>
            <a:ext cx="8229600" cy="3305970"/>
          </a:xfrm>
        </p:spPr>
        <p:txBody>
          <a:bodyPr/>
          <a:lstStyle/>
          <a:p>
            <a:r>
              <a:rPr lang="fr-FR" dirty="0"/>
              <a:t>Présentation des participants </a:t>
            </a:r>
          </a:p>
          <a:p>
            <a:pPr marL="0" indent="0">
              <a:buNone/>
            </a:pPr>
            <a:endParaRPr lang="fr-FR" dirty="0"/>
          </a:p>
          <a:p>
            <a:r>
              <a:rPr lang="fr-FR" dirty="0"/>
              <a:t>Quelles sont vos attentes? </a:t>
            </a:r>
          </a:p>
        </p:txBody>
      </p:sp>
    </p:spTree>
    <p:extLst>
      <p:ext uri="{BB962C8B-B14F-4D97-AF65-F5344CB8AC3E}">
        <p14:creationId xmlns:p14="http://schemas.microsoft.com/office/powerpoint/2010/main" val="2797088918"/>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olo 1"/>
          <p:cNvSpPr>
            <a:spLocks noGrp="1"/>
          </p:cNvSpPr>
          <p:nvPr>
            <p:ph type="title"/>
          </p:nvPr>
        </p:nvSpPr>
        <p:spPr>
          <a:xfrm>
            <a:off x="457200" y="3"/>
            <a:ext cx="8229600" cy="1181365"/>
          </a:xfrm>
        </p:spPr>
        <p:txBody>
          <a:bodyPr>
            <a:normAutofit/>
          </a:bodyPr>
          <a:lstStyle/>
          <a:p>
            <a:r>
              <a:rPr lang="it-IT" altLang="fr-FR" sz="2800" b="1" dirty="0" err="1"/>
              <a:t>Les</a:t>
            </a:r>
            <a:r>
              <a:rPr lang="it-IT" altLang="fr-FR" sz="2800" b="1" dirty="0"/>
              <a:t> </a:t>
            </a:r>
            <a:r>
              <a:rPr lang="it-IT" altLang="fr-FR" sz="2800" b="1" dirty="0" err="1"/>
              <a:t>sept</a:t>
            </a:r>
            <a:r>
              <a:rPr lang="it-IT" altLang="fr-FR" sz="2800" b="1" dirty="0"/>
              <a:t> </a:t>
            </a:r>
            <a:r>
              <a:rPr lang="it-IT" altLang="fr-FR" sz="2800" b="1" dirty="0" err="1"/>
              <a:t>étapes</a:t>
            </a:r>
            <a:r>
              <a:rPr lang="it-IT" altLang="fr-FR" sz="2800" b="1" dirty="0"/>
              <a:t> </a:t>
            </a:r>
          </a:p>
        </p:txBody>
      </p:sp>
      <p:pic>
        <p:nvPicPr>
          <p:cNvPr id="37891" name="Picture 6" descr="C:\Users\jacopo.giorgi\Downloads\idmc-201309-national-instruments-on-internal-displacement-en-graph.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a:xfrm>
            <a:off x="1067419" y="2093148"/>
            <a:ext cx="6676406" cy="1669815"/>
          </a:xfrm>
          <a:noFill/>
        </p:spPr>
      </p:pic>
    </p:spTree>
    <p:extLst>
      <p:ext uri="{BB962C8B-B14F-4D97-AF65-F5344CB8AC3E}">
        <p14:creationId xmlns:p14="http://schemas.microsoft.com/office/powerpoint/2010/main" val="132948529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7200" y="3"/>
            <a:ext cx="8229600" cy="1181365"/>
          </a:xfrm>
        </p:spPr>
        <p:txBody>
          <a:bodyPr>
            <a:normAutofit/>
          </a:bodyPr>
          <a:lstStyle/>
          <a:p>
            <a:r>
              <a:rPr lang="fr-FR" sz="2800" b="1" dirty="0"/>
              <a:t>Agenda</a:t>
            </a:r>
          </a:p>
        </p:txBody>
      </p:sp>
      <p:sp>
        <p:nvSpPr>
          <p:cNvPr id="3" name="Espace réservé du contenu 2"/>
          <p:cNvSpPr>
            <a:spLocks noGrp="1"/>
          </p:cNvSpPr>
          <p:nvPr>
            <p:ph idx="1"/>
          </p:nvPr>
        </p:nvSpPr>
        <p:spPr/>
        <p:txBody>
          <a:bodyPr/>
          <a:lstStyle/>
          <a:p>
            <a:endParaRPr lang="fr-FR" dirty="0"/>
          </a:p>
        </p:txBody>
      </p:sp>
    </p:spTree>
    <p:extLst>
      <p:ext uri="{BB962C8B-B14F-4D97-AF65-F5344CB8AC3E}">
        <p14:creationId xmlns:p14="http://schemas.microsoft.com/office/powerpoint/2010/main" val="1018102783"/>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olo 1"/>
          <p:cNvSpPr>
            <a:spLocks noGrp="1"/>
          </p:cNvSpPr>
          <p:nvPr>
            <p:ph type="title"/>
          </p:nvPr>
        </p:nvSpPr>
        <p:spPr>
          <a:xfrm>
            <a:off x="0" y="367960"/>
            <a:ext cx="8913813" cy="762000"/>
          </a:xfrm>
        </p:spPr>
        <p:txBody>
          <a:bodyPr>
            <a:normAutofit/>
          </a:bodyPr>
          <a:lstStyle/>
          <a:p>
            <a:r>
              <a:rPr lang="it-IT" altLang="fr-FR" sz="2700" b="1" dirty="0"/>
              <a:t>Choisir les bons outils</a:t>
            </a:r>
          </a:p>
        </p:txBody>
      </p:sp>
      <p:pic>
        <p:nvPicPr>
          <p:cNvPr id="5" name="Espace réservé du contenu 4"/>
          <p:cNvPicPr>
            <a:picLocks noGrp="1" noChangeAspect="1"/>
          </p:cNvPicPr>
          <p:nvPr>
            <p:ph idx="1"/>
          </p:nvPr>
        </p:nvPicPr>
        <p:blipFill>
          <a:blip r:embed="rId3"/>
          <a:stretch>
            <a:fillRect/>
          </a:stretch>
        </p:blipFill>
        <p:spPr>
          <a:xfrm>
            <a:off x="920485" y="1500289"/>
            <a:ext cx="1610890" cy="2083814"/>
          </a:xfrm>
          <a:prstGeom prst="rect">
            <a:avLst/>
          </a:prstGeom>
        </p:spPr>
      </p:pic>
      <p:sp>
        <p:nvSpPr>
          <p:cNvPr id="44042" name="CasellaDiTesto 9"/>
          <p:cNvSpPr txBox="1">
            <a:spLocks noChangeArrowheads="1"/>
          </p:cNvSpPr>
          <p:nvPr/>
        </p:nvSpPr>
        <p:spPr bwMode="auto">
          <a:xfrm>
            <a:off x="3714751" y="1678782"/>
            <a:ext cx="803672"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r" eaLnBrk="1" hangingPunct="1">
              <a:spcBef>
                <a:spcPct val="0"/>
              </a:spcBef>
              <a:buFontTx/>
              <a:buNone/>
            </a:pPr>
            <a:r>
              <a:rPr lang="it-IT" altLang="fr-FR" sz="1050" b="1">
                <a:solidFill>
                  <a:schemeClr val="bg1"/>
                </a:solidFill>
              </a:rPr>
              <a:t>IPU UNHCR</a:t>
            </a:r>
          </a:p>
        </p:txBody>
      </p:sp>
      <p:pic>
        <p:nvPicPr>
          <p:cNvPr id="6" name="Image 5"/>
          <p:cNvPicPr>
            <a:picLocks noChangeAspect="1"/>
          </p:cNvPicPr>
          <p:nvPr/>
        </p:nvPicPr>
        <p:blipFill>
          <a:blip r:embed="rId4"/>
          <a:stretch>
            <a:fillRect/>
          </a:stretch>
        </p:blipFill>
        <p:spPr>
          <a:xfrm>
            <a:off x="2899612" y="1348979"/>
            <a:ext cx="1618811" cy="2083814"/>
          </a:xfrm>
          <a:prstGeom prst="rect">
            <a:avLst/>
          </a:prstGeom>
        </p:spPr>
      </p:pic>
      <p:pic>
        <p:nvPicPr>
          <p:cNvPr id="7" name="Image 6"/>
          <p:cNvPicPr>
            <a:picLocks noChangeAspect="1"/>
          </p:cNvPicPr>
          <p:nvPr/>
        </p:nvPicPr>
        <p:blipFill>
          <a:blip r:embed="rId5"/>
          <a:stretch>
            <a:fillRect/>
          </a:stretch>
        </p:blipFill>
        <p:spPr>
          <a:xfrm>
            <a:off x="3752369" y="2925542"/>
            <a:ext cx="1670696" cy="2266239"/>
          </a:xfrm>
          <a:prstGeom prst="rect">
            <a:avLst/>
          </a:prstGeom>
        </p:spPr>
      </p:pic>
      <p:pic>
        <p:nvPicPr>
          <p:cNvPr id="8" name="Image 7"/>
          <p:cNvPicPr>
            <a:picLocks noChangeAspect="1"/>
          </p:cNvPicPr>
          <p:nvPr/>
        </p:nvPicPr>
        <p:blipFill>
          <a:blip r:embed="rId6"/>
          <a:stretch>
            <a:fillRect/>
          </a:stretch>
        </p:blipFill>
        <p:spPr>
          <a:xfrm>
            <a:off x="5050305" y="1540825"/>
            <a:ext cx="1552434" cy="2176892"/>
          </a:xfrm>
          <a:prstGeom prst="rect">
            <a:avLst/>
          </a:prstGeom>
        </p:spPr>
      </p:pic>
      <p:pic>
        <p:nvPicPr>
          <p:cNvPr id="9" name="Image 8"/>
          <p:cNvPicPr>
            <a:picLocks noChangeAspect="1"/>
          </p:cNvPicPr>
          <p:nvPr/>
        </p:nvPicPr>
        <p:blipFill>
          <a:blip r:embed="rId7"/>
          <a:stretch>
            <a:fillRect/>
          </a:stretch>
        </p:blipFill>
        <p:spPr>
          <a:xfrm>
            <a:off x="1824580" y="3432793"/>
            <a:ext cx="1524332" cy="2011784"/>
          </a:xfrm>
          <a:prstGeom prst="rect">
            <a:avLst/>
          </a:prstGeom>
        </p:spPr>
      </p:pic>
      <p:pic>
        <p:nvPicPr>
          <p:cNvPr id="10" name="Image 9"/>
          <p:cNvPicPr>
            <a:picLocks noChangeAspect="1"/>
          </p:cNvPicPr>
          <p:nvPr/>
        </p:nvPicPr>
        <p:blipFill>
          <a:blip r:embed="rId8"/>
          <a:stretch>
            <a:fillRect/>
          </a:stretch>
        </p:blipFill>
        <p:spPr>
          <a:xfrm>
            <a:off x="6721001" y="2089794"/>
            <a:ext cx="1491602" cy="2142334"/>
          </a:xfrm>
          <a:prstGeom prst="rect">
            <a:avLst/>
          </a:prstGeom>
        </p:spPr>
      </p:pic>
    </p:spTree>
    <p:extLst>
      <p:ext uri="{BB962C8B-B14F-4D97-AF65-F5344CB8AC3E}">
        <p14:creationId xmlns:p14="http://schemas.microsoft.com/office/powerpoint/2010/main" val="98766710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theme1.xml><?xml version="1.0" encoding="utf-8"?>
<a:theme xmlns:a="http://schemas.openxmlformats.org/drawingml/2006/main" name="HDOfficeLightV0">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theme>
</file>

<file path=ppt/theme/theme2.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1140</TotalTime>
  <Words>629</Words>
  <Application>Microsoft Macintosh PowerPoint</Application>
  <PresentationFormat>On-screen Show (16:10)</PresentationFormat>
  <Paragraphs>44</Paragraphs>
  <Slides>7</Slides>
  <Notes>6</Notes>
  <HiddenSlides>0</HiddenSlides>
  <MMClips>0</MMClips>
  <ScaleCrop>false</ScaleCrop>
  <HeadingPairs>
    <vt:vector size="4" baseType="variant">
      <vt:variant>
        <vt:lpstr>Theme</vt:lpstr>
      </vt:variant>
      <vt:variant>
        <vt:i4>2</vt:i4>
      </vt:variant>
      <vt:variant>
        <vt:lpstr>Slide Titles</vt:lpstr>
      </vt:variant>
      <vt:variant>
        <vt:i4>7</vt:i4>
      </vt:variant>
    </vt:vector>
  </HeadingPairs>
  <TitlesOfParts>
    <vt:vector size="9" baseType="lpstr">
      <vt:lpstr>HDOfficeLightV0</vt:lpstr>
      <vt:lpstr>Perception</vt:lpstr>
      <vt:lpstr>Bienvenue à notre atelier sur d’elaboration de lois et politiques sur le déplacement interne</vt:lpstr>
      <vt:lpstr>Les buts de cette formation</vt:lpstr>
      <vt:lpstr>Les objectifs de l’atelier</vt:lpstr>
      <vt:lpstr>Parlez-nous de vous ? </vt:lpstr>
      <vt:lpstr>Les sept étapes </vt:lpstr>
      <vt:lpstr>Agenda</vt:lpstr>
      <vt:lpstr>Choisir les bons outils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……Law and Policy Workshop !</dc:title>
  <dc:creator>sophie crozet</dc:creator>
  <cp:lastModifiedBy>Rachel</cp:lastModifiedBy>
  <cp:revision>42</cp:revision>
  <dcterms:created xsi:type="dcterms:W3CDTF">2015-11-02T08:25:27Z</dcterms:created>
  <dcterms:modified xsi:type="dcterms:W3CDTF">2016-01-29T14:26:59Z</dcterms:modified>
</cp:coreProperties>
</file>