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587" r:id="rId1"/>
  </p:sldMasterIdLst>
  <p:notesMasterIdLst>
    <p:notesMasterId r:id="rId14"/>
  </p:notesMasterIdLst>
  <p:handoutMasterIdLst>
    <p:handoutMasterId r:id="rId15"/>
  </p:handoutMasterIdLst>
  <p:sldIdLst>
    <p:sldId id="326" r:id="rId2"/>
    <p:sldId id="309" r:id="rId3"/>
    <p:sldId id="324" r:id="rId4"/>
    <p:sldId id="320" r:id="rId5"/>
    <p:sldId id="329" r:id="rId6"/>
    <p:sldId id="330" r:id="rId7"/>
    <p:sldId id="327" r:id="rId8"/>
    <p:sldId id="319" r:id="rId9"/>
    <p:sldId id="331" r:id="rId10"/>
    <p:sldId id="332" r:id="rId11"/>
    <p:sldId id="333" r:id="rId12"/>
    <p:sldId id="313" r:id="rId13"/>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S PGothic" charset="0"/>
        <a:cs typeface="MS PGothic" charset="0"/>
      </a:defRPr>
    </a:lvl1pPr>
    <a:lvl2pPr marL="457200" algn="l" rtl="0" eaLnBrk="0" fontAlgn="base" hangingPunct="0">
      <a:spcBef>
        <a:spcPct val="0"/>
      </a:spcBef>
      <a:spcAft>
        <a:spcPct val="0"/>
      </a:spcAft>
      <a:defRPr kern="1200">
        <a:solidFill>
          <a:schemeClr val="tx1"/>
        </a:solidFill>
        <a:latin typeface="Arial" charset="0"/>
        <a:ea typeface="MS PGothic" charset="0"/>
        <a:cs typeface="MS PGothic" charset="0"/>
      </a:defRPr>
    </a:lvl2pPr>
    <a:lvl3pPr marL="914400" algn="l" rtl="0" eaLnBrk="0" fontAlgn="base" hangingPunct="0">
      <a:spcBef>
        <a:spcPct val="0"/>
      </a:spcBef>
      <a:spcAft>
        <a:spcPct val="0"/>
      </a:spcAft>
      <a:defRPr kern="1200">
        <a:solidFill>
          <a:schemeClr val="tx1"/>
        </a:solidFill>
        <a:latin typeface="Arial" charset="0"/>
        <a:ea typeface="MS PGothic" charset="0"/>
        <a:cs typeface="MS PGothic" charset="0"/>
      </a:defRPr>
    </a:lvl3pPr>
    <a:lvl4pPr marL="1371600" algn="l" rtl="0" eaLnBrk="0" fontAlgn="base" hangingPunct="0">
      <a:spcBef>
        <a:spcPct val="0"/>
      </a:spcBef>
      <a:spcAft>
        <a:spcPct val="0"/>
      </a:spcAft>
      <a:defRPr kern="1200">
        <a:solidFill>
          <a:schemeClr val="tx1"/>
        </a:solidFill>
        <a:latin typeface="Arial" charset="0"/>
        <a:ea typeface="MS PGothic" charset="0"/>
        <a:cs typeface="MS PGothic" charset="0"/>
      </a:defRPr>
    </a:lvl4pPr>
    <a:lvl5pPr marL="1828800" algn="l" rtl="0" eaLnBrk="0" fontAlgn="base" hangingPunct="0">
      <a:spcBef>
        <a:spcPct val="0"/>
      </a:spcBef>
      <a:spcAft>
        <a:spcPct val="0"/>
      </a:spcAft>
      <a:defRPr kern="1200">
        <a:solidFill>
          <a:schemeClr val="tx1"/>
        </a:solidFill>
        <a:latin typeface="Arial" charset="0"/>
        <a:ea typeface="MS PGothic" charset="0"/>
        <a:cs typeface="MS PGothic" charset="0"/>
      </a:defRPr>
    </a:lvl5pPr>
    <a:lvl6pPr marL="2286000" algn="l" defTabSz="457200" rtl="0" eaLnBrk="1" latinLnBrk="0" hangingPunct="1">
      <a:defRPr kern="1200">
        <a:solidFill>
          <a:schemeClr val="tx1"/>
        </a:solidFill>
        <a:latin typeface="Arial" charset="0"/>
        <a:ea typeface="MS PGothic" charset="0"/>
        <a:cs typeface="MS PGothic" charset="0"/>
      </a:defRPr>
    </a:lvl6pPr>
    <a:lvl7pPr marL="2743200" algn="l" defTabSz="457200" rtl="0" eaLnBrk="1" latinLnBrk="0" hangingPunct="1">
      <a:defRPr kern="1200">
        <a:solidFill>
          <a:schemeClr val="tx1"/>
        </a:solidFill>
        <a:latin typeface="Arial" charset="0"/>
        <a:ea typeface="MS PGothic" charset="0"/>
        <a:cs typeface="MS PGothic" charset="0"/>
      </a:defRPr>
    </a:lvl7pPr>
    <a:lvl8pPr marL="3200400" algn="l" defTabSz="457200" rtl="0" eaLnBrk="1" latinLnBrk="0" hangingPunct="1">
      <a:defRPr kern="1200">
        <a:solidFill>
          <a:schemeClr val="tx1"/>
        </a:solidFill>
        <a:latin typeface="Arial" charset="0"/>
        <a:ea typeface="MS PGothic" charset="0"/>
        <a:cs typeface="MS PGothic" charset="0"/>
      </a:defRPr>
    </a:lvl8pPr>
    <a:lvl9pPr marL="3657600" algn="l" defTabSz="457200" rtl="0" eaLnBrk="1" latinLnBrk="0" hangingPunct="1">
      <a:defRPr kern="1200">
        <a:solidFill>
          <a:schemeClr val="tx1"/>
        </a:solidFill>
        <a:latin typeface="Arial" charset="0"/>
        <a:ea typeface="MS PGothic" charset="0"/>
        <a:cs typeface="MS PGothic"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achel" initials="" lastIdx="6"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D5EA"/>
    <a:srgbClr val="FF0000"/>
    <a:srgbClr val="CC3300"/>
    <a:srgbClr val="003366"/>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6607" autoAdjust="0"/>
  </p:normalViewPr>
  <p:slideViewPr>
    <p:cSldViewPr>
      <p:cViewPr varScale="1">
        <p:scale>
          <a:sx n="49" d="100"/>
          <a:sy n="49" d="100"/>
        </p:scale>
        <p:origin x="1986" y="54"/>
      </p:cViewPr>
      <p:guideLst>
        <p:guide orient="horz" pos="2160"/>
        <p:guide pos="288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6818A0C-FF1C-1240-8970-024997563198}" type="doc">
      <dgm:prSet loTypeId="urn:microsoft.com/office/officeart/2005/8/layout/radial3" loCatId="" qsTypeId="urn:microsoft.com/office/officeart/2005/8/quickstyle/simple4" qsCatId="simple" csTypeId="urn:microsoft.com/office/officeart/2005/8/colors/accent1_2" csCatId="accent1" phldr="1"/>
      <dgm:spPr/>
      <dgm:t>
        <a:bodyPr/>
        <a:lstStyle/>
        <a:p>
          <a:endParaRPr lang="en-GB"/>
        </a:p>
      </dgm:t>
    </dgm:pt>
    <dgm:pt modelId="{1E34B75D-B242-4841-B67B-06A00207700E}">
      <dgm:prSet phldrT="[Text]" custT="1"/>
      <dgm:spPr/>
      <dgm:t>
        <a:bodyPr/>
        <a:lstStyle/>
        <a:p>
          <a:r>
            <a:rPr lang="en-GB" sz="3200" dirty="0" err="1" smtClean="0"/>
            <a:t>Politique</a:t>
          </a:r>
          <a:r>
            <a:rPr lang="en-GB" sz="3200" baseline="0" dirty="0" smtClean="0"/>
            <a:t> </a:t>
          </a:r>
          <a:r>
            <a:rPr lang="en-GB" sz="3200" baseline="0" dirty="0" err="1" smtClean="0"/>
            <a:t>nationale</a:t>
          </a:r>
          <a:r>
            <a:rPr lang="en-GB" sz="3200" baseline="0" dirty="0" smtClean="0"/>
            <a:t> sur les PDI</a:t>
          </a:r>
          <a:endParaRPr lang="en-GB" sz="3200" dirty="0"/>
        </a:p>
      </dgm:t>
    </dgm:pt>
    <dgm:pt modelId="{8A3DAFE3-ADEF-2C4A-A2F1-E639FF96FFEF}" type="parTrans" cxnId="{CE76B485-6CD4-CE44-9A73-9F6FF318434E}">
      <dgm:prSet/>
      <dgm:spPr/>
      <dgm:t>
        <a:bodyPr/>
        <a:lstStyle/>
        <a:p>
          <a:endParaRPr lang="en-GB" sz="2000"/>
        </a:p>
      </dgm:t>
    </dgm:pt>
    <dgm:pt modelId="{0AD3BAA5-347F-F245-BEE6-A8D88CFABE99}" type="sibTrans" cxnId="{CE76B485-6CD4-CE44-9A73-9F6FF318434E}">
      <dgm:prSet/>
      <dgm:spPr/>
      <dgm:t>
        <a:bodyPr/>
        <a:lstStyle/>
        <a:p>
          <a:endParaRPr lang="en-GB" sz="2000"/>
        </a:p>
      </dgm:t>
    </dgm:pt>
    <dgm:pt modelId="{03A96F84-1520-3247-857A-8C87CD954CF1}">
      <dgm:prSet phldrT="[Text]" custT="1">
        <dgm:style>
          <a:lnRef idx="2">
            <a:schemeClr val="accent2">
              <a:shade val="50000"/>
            </a:schemeClr>
          </a:lnRef>
          <a:fillRef idx="1">
            <a:schemeClr val="accent2"/>
          </a:fillRef>
          <a:effectRef idx="0">
            <a:schemeClr val="accent2"/>
          </a:effectRef>
          <a:fontRef idx="minor">
            <a:schemeClr val="lt1"/>
          </a:fontRef>
        </dgm:style>
      </dgm:prSet>
      <dgm:spPr>
        <a:solidFill>
          <a:schemeClr val="accent2">
            <a:alpha val="90000"/>
          </a:schemeClr>
        </a:solidFill>
        <a:ln>
          <a:noFill/>
        </a:ln>
      </dgm:spPr>
      <dgm:t>
        <a:bodyPr/>
        <a:lstStyle/>
        <a:p>
          <a:r>
            <a:rPr lang="en-GB" sz="1200" dirty="0" err="1" smtClean="0"/>
            <a:t>Authorités</a:t>
          </a:r>
          <a:r>
            <a:rPr lang="en-GB" sz="1200" baseline="0" dirty="0" smtClean="0"/>
            <a:t> </a:t>
          </a:r>
          <a:r>
            <a:rPr lang="en-GB" sz="1200" baseline="0" dirty="0" err="1" smtClean="0"/>
            <a:t>nationales</a:t>
          </a:r>
          <a:r>
            <a:rPr lang="en-GB" sz="1200" baseline="0" dirty="0" smtClean="0"/>
            <a:t> et </a:t>
          </a:r>
          <a:r>
            <a:rPr lang="en-GB" sz="1200" baseline="0" dirty="0" err="1" smtClean="0"/>
            <a:t>provinciales</a:t>
          </a:r>
          <a:endParaRPr lang="en-GB" sz="1200" dirty="0"/>
        </a:p>
      </dgm:t>
    </dgm:pt>
    <dgm:pt modelId="{5EEC5973-ADFD-2042-8C4A-32A2FD4D3768}" type="parTrans" cxnId="{A9D9316D-83B2-DB4E-9C4E-CAD64C8A51BE}">
      <dgm:prSet/>
      <dgm:spPr/>
      <dgm:t>
        <a:bodyPr/>
        <a:lstStyle/>
        <a:p>
          <a:endParaRPr lang="en-GB" sz="2000"/>
        </a:p>
      </dgm:t>
    </dgm:pt>
    <dgm:pt modelId="{1A3F4376-C1D9-0D41-AA82-20796347974D}" type="sibTrans" cxnId="{A9D9316D-83B2-DB4E-9C4E-CAD64C8A51BE}">
      <dgm:prSet/>
      <dgm:spPr/>
      <dgm:t>
        <a:bodyPr/>
        <a:lstStyle/>
        <a:p>
          <a:endParaRPr lang="en-GB" sz="2000"/>
        </a:p>
      </dgm:t>
    </dgm:pt>
    <dgm:pt modelId="{0DADA897-2C22-C04C-A73A-67ADE9A6B6F3}">
      <dgm:prSet phldrT="[Text]" custT="1">
        <dgm:style>
          <a:lnRef idx="2">
            <a:schemeClr val="accent1">
              <a:shade val="50000"/>
            </a:schemeClr>
          </a:lnRef>
          <a:fillRef idx="1">
            <a:schemeClr val="accent1"/>
          </a:fillRef>
          <a:effectRef idx="0">
            <a:schemeClr val="accent1"/>
          </a:effectRef>
          <a:fontRef idx="minor">
            <a:schemeClr val="lt1"/>
          </a:fontRef>
        </dgm:style>
      </dgm:prSet>
      <dgm:spPr>
        <a:solidFill>
          <a:schemeClr val="accent1">
            <a:alpha val="80000"/>
          </a:schemeClr>
        </a:solidFill>
        <a:ln>
          <a:noFill/>
        </a:ln>
      </dgm:spPr>
      <dgm:t>
        <a:bodyPr/>
        <a:lstStyle/>
        <a:p>
          <a:r>
            <a:rPr lang="en-GB" sz="1200" dirty="0" err="1" smtClean="0"/>
            <a:t>Parlements</a:t>
          </a:r>
          <a:endParaRPr lang="en-GB" sz="1200" dirty="0"/>
        </a:p>
      </dgm:t>
    </dgm:pt>
    <dgm:pt modelId="{6C7AFF83-101B-4E41-8C5B-BEB94BF631BB}" type="parTrans" cxnId="{0B20977D-E573-7F4B-AC9F-9AEE90C1AD18}">
      <dgm:prSet/>
      <dgm:spPr/>
      <dgm:t>
        <a:bodyPr/>
        <a:lstStyle/>
        <a:p>
          <a:endParaRPr lang="en-GB" sz="2000"/>
        </a:p>
      </dgm:t>
    </dgm:pt>
    <dgm:pt modelId="{96AD2464-24AE-A84E-A998-47CE320F0C70}" type="sibTrans" cxnId="{0B20977D-E573-7F4B-AC9F-9AEE90C1AD18}">
      <dgm:prSet/>
      <dgm:spPr/>
      <dgm:t>
        <a:bodyPr/>
        <a:lstStyle/>
        <a:p>
          <a:endParaRPr lang="en-GB" sz="2000"/>
        </a:p>
      </dgm:t>
    </dgm:pt>
    <dgm:pt modelId="{59DDA0E2-8E38-B846-B448-AA1500AA24E6}">
      <dgm:prSet phldrT="[Text]" custT="1"/>
      <dgm:spPr/>
      <dgm:t>
        <a:bodyPr/>
        <a:lstStyle/>
        <a:p>
          <a:r>
            <a:rPr lang="en-GB" sz="1100" dirty="0" smtClean="0"/>
            <a:t>PDI</a:t>
          </a:r>
          <a:r>
            <a:rPr lang="en-GB" sz="1100" baseline="0" dirty="0" smtClean="0"/>
            <a:t> et </a:t>
          </a:r>
          <a:r>
            <a:rPr lang="en-GB" sz="1100" baseline="0" dirty="0" err="1" smtClean="0"/>
            <a:t>autres</a:t>
          </a:r>
          <a:r>
            <a:rPr lang="en-GB" sz="1100" baseline="0" dirty="0" smtClean="0"/>
            <a:t> </a:t>
          </a:r>
          <a:r>
            <a:rPr lang="en-GB" sz="1100" baseline="0" dirty="0" err="1" smtClean="0"/>
            <a:t>personnes</a:t>
          </a:r>
          <a:r>
            <a:rPr lang="en-GB" sz="1100" baseline="0" dirty="0" smtClean="0"/>
            <a:t> </a:t>
          </a:r>
          <a:r>
            <a:rPr lang="en-GB" sz="1100" baseline="0" dirty="0" err="1" smtClean="0"/>
            <a:t>affectées</a:t>
          </a:r>
          <a:r>
            <a:rPr lang="en-GB" sz="1100" baseline="0" dirty="0" smtClean="0"/>
            <a:t> par le </a:t>
          </a:r>
          <a:r>
            <a:rPr lang="en-GB" sz="1100" baseline="0" dirty="0" err="1" smtClean="0"/>
            <a:t>déplacement</a:t>
          </a:r>
          <a:endParaRPr lang="en-GB" sz="1100" dirty="0"/>
        </a:p>
      </dgm:t>
    </dgm:pt>
    <dgm:pt modelId="{99E0C8DF-EE05-B74A-823D-EEF0A93D667E}" type="parTrans" cxnId="{F7D18EB7-DCD1-6846-B0FC-B9D6E362DB59}">
      <dgm:prSet/>
      <dgm:spPr/>
      <dgm:t>
        <a:bodyPr/>
        <a:lstStyle/>
        <a:p>
          <a:endParaRPr lang="en-GB" sz="2000"/>
        </a:p>
      </dgm:t>
    </dgm:pt>
    <dgm:pt modelId="{6A0FE443-33D7-F248-A92A-4865B38D2323}" type="sibTrans" cxnId="{F7D18EB7-DCD1-6846-B0FC-B9D6E362DB59}">
      <dgm:prSet/>
      <dgm:spPr/>
      <dgm:t>
        <a:bodyPr/>
        <a:lstStyle/>
        <a:p>
          <a:endParaRPr lang="en-GB" sz="2000"/>
        </a:p>
      </dgm:t>
    </dgm:pt>
    <dgm:pt modelId="{A07EF5D2-7F34-4C4E-8EC8-F92E69B00844}">
      <dgm:prSet phldrT="[Text]" custT="1"/>
      <dgm:spPr/>
      <dgm:t>
        <a:bodyPr/>
        <a:lstStyle/>
        <a:p>
          <a:r>
            <a:rPr lang="en-GB" sz="1200" dirty="0" err="1" smtClean="0"/>
            <a:t>Société</a:t>
          </a:r>
          <a:r>
            <a:rPr lang="en-GB" sz="1200" baseline="0" dirty="0" smtClean="0"/>
            <a:t> </a:t>
          </a:r>
          <a:r>
            <a:rPr lang="en-GB" sz="1200" baseline="0" dirty="0" err="1" smtClean="0"/>
            <a:t>civile</a:t>
          </a:r>
          <a:r>
            <a:rPr lang="en-GB" sz="1200" baseline="0" dirty="0" smtClean="0"/>
            <a:t> </a:t>
          </a:r>
          <a:r>
            <a:rPr lang="en-GB" sz="1200" baseline="0" dirty="0" err="1" smtClean="0"/>
            <a:t>nationale</a:t>
          </a:r>
          <a:endParaRPr lang="en-GB" sz="1200" dirty="0"/>
        </a:p>
      </dgm:t>
    </dgm:pt>
    <dgm:pt modelId="{BCB97404-601F-EE4D-9AD4-E0B5B01748DA}" type="parTrans" cxnId="{ACA99D95-15D5-734E-BF35-E69BEAC5FE0F}">
      <dgm:prSet/>
      <dgm:spPr/>
      <dgm:t>
        <a:bodyPr/>
        <a:lstStyle/>
        <a:p>
          <a:endParaRPr lang="en-GB" sz="2000"/>
        </a:p>
      </dgm:t>
    </dgm:pt>
    <dgm:pt modelId="{BB1192FA-85D1-B94B-A3D6-7B538C379DAD}" type="sibTrans" cxnId="{ACA99D95-15D5-734E-BF35-E69BEAC5FE0F}">
      <dgm:prSet/>
      <dgm:spPr/>
      <dgm:t>
        <a:bodyPr/>
        <a:lstStyle/>
        <a:p>
          <a:endParaRPr lang="en-GB" sz="2000"/>
        </a:p>
      </dgm:t>
    </dgm:pt>
    <dgm:pt modelId="{3C5A12F9-544A-554B-96CD-9AEE9C7D1880}">
      <dgm:prSet phldrT="[Text]" custT="1"/>
      <dgm:spPr/>
      <dgm:t>
        <a:bodyPr/>
        <a:lstStyle/>
        <a:p>
          <a:r>
            <a:rPr lang="en-GB" sz="1200" dirty="0" err="1" smtClean="0"/>
            <a:t>Société</a:t>
          </a:r>
          <a:r>
            <a:rPr lang="en-GB" sz="1200" baseline="0" dirty="0" smtClean="0"/>
            <a:t> </a:t>
          </a:r>
          <a:r>
            <a:rPr lang="en-GB" sz="1200" baseline="0" dirty="0" err="1" smtClean="0"/>
            <a:t>nationale</a:t>
          </a:r>
          <a:r>
            <a:rPr lang="en-GB" sz="1200" baseline="0" dirty="0" smtClean="0"/>
            <a:t> de la </a:t>
          </a:r>
          <a:r>
            <a:rPr lang="en-GB" sz="1200" baseline="0" dirty="0" err="1" smtClean="0"/>
            <a:t>croix</a:t>
          </a:r>
          <a:r>
            <a:rPr lang="en-GB" sz="1200" baseline="0" dirty="0" smtClean="0"/>
            <a:t> rouge</a:t>
          </a:r>
          <a:endParaRPr lang="en-GB" sz="1200" dirty="0"/>
        </a:p>
      </dgm:t>
    </dgm:pt>
    <dgm:pt modelId="{740CBD73-6AB3-A247-B25E-BB3F6AE5B165}" type="parTrans" cxnId="{AD19E46D-1003-B94A-8252-80012766C118}">
      <dgm:prSet/>
      <dgm:spPr/>
      <dgm:t>
        <a:bodyPr/>
        <a:lstStyle/>
        <a:p>
          <a:endParaRPr lang="en-GB" sz="2000"/>
        </a:p>
      </dgm:t>
    </dgm:pt>
    <dgm:pt modelId="{C573E8DA-DB2C-5841-A46C-A4D808CFA4EC}" type="sibTrans" cxnId="{AD19E46D-1003-B94A-8252-80012766C118}">
      <dgm:prSet/>
      <dgm:spPr/>
      <dgm:t>
        <a:bodyPr/>
        <a:lstStyle/>
        <a:p>
          <a:endParaRPr lang="en-GB" sz="2000"/>
        </a:p>
      </dgm:t>
    </dgm:pt>
    <dgm:pt modelId="{26453507-B753-F34E-BC71-F2A162001F81}">
      <dgm:prSet phldrT="[Text]" custT="1"/>
      <dgm:spPr/>
      <dgm:t>
        <a:bodyPr/>
        <a:lstStyle/>
        <a:p>
          <a:r>
            <a:rPr lang="en-GB" sz="1200" dirty="0" smtClean="0"/>
            <a:t>Commissions </a:t>
          </a:r>
          <a:r>
            <a:rPr lang="en-GB" sz="1200" dirty="0" err="1" smtClean="0"/>
            <a:t>nationales</a:t>
          </a:r>
          <a:r>
            <a:rPr lang="en-GB" sz="1200" dirty="0" smtClean="0"/>
            <a:t> des DH</a:t>
          </a:r>
          <a:endParaRPr lang="en-GB" sz="1200" dirty="0"/>
        </a:p>
      </dgm:t>
    </dgm:pt>
    <dgm:pt modelId="{39F37120-D693-A34A-B7FC-E14605D31E35}" type="parTrans" cxnId="{24D23343-CF41-A84F-99A6-76F2FEED2333}">
      <dgm:prSet/>
      <dgm:spPr/>
      <dgm:t>
        <a:bodyPr/>
        <a:lstStyle/>
        <a:p>
          <a:endParaRPr lang="en-GB" sz="2000"/>
        </a:p>
      </dgm:t>
    </dgm:pt>
    <dgm:pt modelId="{CB7F70D0-CA57-DC4F-A642-05B1311CC923}" type="sibTrans" cxnId="{24D23343-CF41-A84F-99A6-76F2FEED2333}">
      <dgm:prSet/>
      <dgm:spPr/>
      <dgm:t>
        <a:bodyPr/>
        <a:lstStyle/>
        <a:p>
          <a:endParaRPr lang="en-GB" sz="2000"/>
        </a:p>
      </dgm:t>
    </dgm:pt>
    <dgm:pt modelId="{50F59A37-17E1-7840-AFDE-01BA701AD4EE}">
      <dgm:prSet phldrT="[Text]" custT="1"/>
      <dgm:spPr/>
      <dgm:t>
        <a:bodyPr/>
        <a:lstStyle/>
        <a:p>
          <a:r>
            <a:rPr lang="en-GB" sz="1200" dirty="0" smtClean="0"/>
            <a:t>Institutions</a:t>
          </a:r>
          <a:r>
            <a:rPr lang="en-GB" sz="1200" baseline="0" dirty="0" smtClean="0"/>
            <a:t> de </a:t>
          </a:r>
          <a:r>
            <a:rPr lang="en-GB" sz="1200" baseline="0" dirty="0" err="1" smtClean="0"/>
            <a:t>recherche</a:t>
          </a:r>
          <a:endParaRPr lang="en-GB" sz="1200" dirty="0"/>
        </a:p>
      </dgm:t>
    </dgm:pt>
    <dgm:pt modelId="{3426CFCF-87B4-EB4D-811E-21F90F680252}" type="parTrans" cxnId="{4CC647D0-F1D3-3049-A929-0C59888141CE}">
      <dgm:prSet/>
      <dgm:spPr/>
      <dgm:t>
        <a:bodyPr/>
        <a:lstStyle/>
        <a:p>
          <a:endParaRPr lang="en-GB" sz="2000"/>
        </a:p>
      </dgm:t>
    </dgm:pt>
    <dgm:pt modelId="{ED57F34C-F51D-1646-803A-46F95D03EF0F}" type="sibTrans" cxnId="{4CC647D0-F1D3-3049-A929-0C59888141CE}">
      <dgm:prSet/>
      <dgm:spPr/>
      <dgm:t>
        <a:bodyPr/>
        <a:lstStyle/>
        <a:p>
          <a:endParaRPr lang="en-GB" sz="2000"/>
        </a:p>
      </dgm:t>
    </dgm:pt>
    <dgm:pt modelId="{7F6ACDDE-13B9-E94F-AA5E-0E36350C1FD1}">
      <dgm:prSet phldrT="[Text]" custT="1"/>
      <dgm:spPr/>
      <dgm:t>
        <a:bodyPr/>
        <a:lstStyle/>
        <a:p>
          <a:r>
            <a:rPr lang="en-GB" sz="1200" dirty="0" smtClean="0"/>
            <a:t>UN, CICR, </a:t>
          </a:r>
          <a:r>
            <a:rPr lang="en-GB" sz="1200" dirty="0" err="1" smtClean="0"/>
            <a:t>société</a:t>
          </a:r>
          <a:r>
            <a:rPr lang="en-GB" sz="1200" dirty="0" smtClean="0"/>
            <a:t> </a:t>
          </a:r>
          <a:r>
            <a:rPr lang="en-GB" sz="1200" dirty="0" err="1" smtClean="0"/>
            <a:t>civile</a:t>
          </a:r>
          <a:r>
            <a:rPr lang="en-GB" sz="1200" dirty="0" smtClean="0"/>
            <a:t> </a:t>
          </a:r>
          <a:r>
            <a:rPr lang="en-GB" sz="1200" dirty="0" err="1" smtClean="0"/>
            <a:t>internationale</a:t>
          </a:r>
          <a:endParaRPr lang="en-GB" sz="1200" dirty="0"/>
        </a:p>
      </dgm:t>
    </dgm:pt>
    <dgm:pt modelId="{1A2309EC-1E03-0E43-AA29-7392B42C8C45}" type="parTrans" cxnId="{708714F1-3205-D941-A68D-842FD3816DFE}">
      <dgm:prSet/>
      <dgm:spPr/>
      <dgm:t>
        <a:bodyPr/>
        <a:lstStyle/>
        <a:p>
          <a:endParaRPr lang="en-GB" sz="2000"/>
        </a:p>
      </dgm:t>
    </dgm:pt>
    <dgm:pt modelId="{12655E2E-A53E-2941-9AFE-7BB887239B55}" type="sibTrans" cxnId="{708714F1-3205-D941-A68D-842FD3816DFE}">
      <dgm:prSet/>
      <dgm:spPr/>
      <dgm:t>
        <a:bodyPr/>
        <a:lstStyle/>
        <a:p>
          <a:endParaRPr lang="en-GB" sz="2000"/>
        </a:p>
      </dgm:t>
    </dgm:pt>
    <dgm:pt modelId="{00A6D3D0-4B9E-B443-95AD-1C5D697BE553}">
      <dgm:prSet phldrT="[Text]" custT="1"/>
      <dgm:spPr/>
      <dgm:t>
        <a:bodyPr/>
        <a:lstStyle/>
        <a:p>
          <a:r>
            <a:rPr lang="en-GB" sz="1200" dirty="0" smtClean="0"/>
            <a:t>Rapporteur</a:t>
          </a:r>
          <a:r>
            <a:rPr lang="en-GB" sz="1200" baseline="0" dirty="0" smtClean="0"/>
            <a:t> special sur les droits des PDI des NU</a:t>
          </a:r>
          <a:endParaRPr lang="en-GB" sz="1200" dirty="0"/>
        </a:p>
      </dgm:t>
    </dgm:pt>
    <dgm:pt modelId="{F965A6FE-343A-9647-93DB-6F323FA17597}" type="parTrans" cxnId="{BD545964-FA9A-9C4A-8F42-9BC2C386D1FE}">
      <dgm:prSet/>
      <dgm:spPr/>
      <dgm:t>
        <a:bodyPr/>
        <a:lstStyle/>
        <a:p>
          <a:endParaRPr lang="en-GB" sz="2000"/>
        </a:p>
      </dgm:t>
    </dgm:pt>
    <dgm:pt modelId="{CE2B60E3-22F5-AB43-AB04-DD75D1E8C510}" type="sibTrans" cxnId="{BD545964-FA9A-9C4A-8F42-9BC2C386D1FE}">
      <dgm:prSet/>
      <dgm:spPr/>
      <dgm:t>
        <a:bodyPr/>
        <a:lstStyle/>
        <a:p>
          <a:endParaRPr lang="en-GB" sz="2000"/>
        </a:p>
      </dgm:t>
    </dgm:pt>
    <dgm:pt modelId="{7C6E7540-E079-BE4B-B8DF-BC18D7780623}">
      <dgm:prSet phldrT="[Text]" custT="1"/>
      <dgm:spPr/>
      <dgm:t>
        <a:bodyPr/>
        <a:lstStyle/>
        <a:p>
          <a:r>
            <a:rPr lang="en-GB" sz="1200" dirty="0" err="1" smtClean="0"/>
            <a:t>Donateurs</a:t>
          </a:r>
          <a:endParaRPr lang="en-GB" sz="1200" dirty="0"/>
        </a:p>
      </dgm:t>
    </dgm:pt>
    <dgm:pt modelId="{E3EDC8E5-7631-1843-A464-EE7D06260097}" type="parTrans" cxnId="{073920AA-8CE1-C84E-AACC-EB86D192B72F}">
      <dgm:prSet/>
      <dgm:spPr/>
      <dgm:t>
        <a:bodyPr/>
        <a:lstStyle/>
        <a:p>
          <a:endParaRPr lang="en-GB" sz="2000"/>
        </a:p>
      </dgm:t>
    </dgm:pt>
    <dgm:pt modelId="{DDB6F433-4156-E24B-A0AA-DB26638DB388}" type="sibTrans" cxnId="{073920AA-8CE1-C84E-AACC-EB86D192B72F}">
      <dgm:prSet/>
      <dgm:spPr/>
      <dgm:t>
        <a:bodyPr/>
        <a:lstStyle/>
        <a:p>
          <a:endParaRPr lang="en-GB" sz="2000"/>
        </a:p>
      </dgm:t>
    </dgm:pt>
    <dgm:pt modelId="{B3C6619B-94B9-E647-B9E1-0229C5E53D9E}">
      <dgm:prSet phldrT="[Text]" custT="1"/>
      <dgm:spPr/>
      <dgm:t>
        <a:bodyPr/>
        <a:lstStyle/>
        <a:p>
          <a:r>
            <a:rPr lang="en-GB" sz="1200" dirty="0" smtClean="0"/>
            <a:t>Organisation </a:t>
          </a:r>
          <a:r>
            <a:rPr lang="en-GB" sz="1200" dirty="0" err="1" smtClean="0"/>
            <a:t>régionale</a:t>
          </a:r>
          <a:endParaRPr lang="en-GB" sz="1200" dirty="0"/>
        </a:p>
      </dgm:t>
    </dgm:pt>
    <dgm:pt modelId="{0C89C8B4-DDF2-6240-A23A-C461851C635F}" type="parTrans" cxnId="{7AA790A7-1BEE-FA41-8795-EEA71D79B79F}">
      <dgm:prSet/>
      <dgm:spPr/>
      <dgm:t>
        <a:bodyPr/>
        <a:lstStyle/>
        <a:p>
          <a:endParaRPr lang="en-GB" sz="2000"/>
        </a:p>
      </dgm:t>
    </dgm:pt>
    <dgm:pt modelId="{84851C1C-94A0-394F-B28F-2F8B83FC62FD}" type="sibTrans" cxnId="{7AA790A7-1BEE-FA41-8795-EEA71D79B79F}">
      <dgm:prSet/>
      <dgm:spPr/>
      <dgm:t>
        <a:bodyPr/>
        <a:lstStyle/>
        <a:p>
          <a:endParaRPr lang="en-GB" sz="2000"/>
        </a:p>
      </dgm:t>
    </dgm:pt>
    <dgm:pt modelId="{F8E2C770-62C3-0F4E-9ED8-B8CD65219053}" type="pres">
      <dgm:prSet presAssocID="{76818A0C-FF1C-1240-8970-024997563198}" presName="composite" presStyleCnt="0">
        <dgm:presLayoutVars>
          <dgm:chMax val="1"/>
          <dgm:dir/>
          <dgm:resizeHandles val="exact"/>
        </dgm:presLayoutVars>
      </dgm:prSet>
      <dgm:spPr/>
      <dgm:t>
        <a:bodyPr/>
        <a:lstStyle/>
        <a:p>
          <a:endParaRPr lang="fr-FR"/>
        </a:p>
      </dgm:t>
    </dgm:pt>
    <dgm:pt modelId="{72B165A3-137D-5242-A2B9-5D568718FEFA}" type="pres">
      <dgm:prSet presAssocID="{76818A0C-FF1C-1240-8970-024997563198}" presName="radial" presStyleCnt="0">
        <dgm:presLayoutVars>
          <dgm:animLvl val="ctr"/>
        </dgm:presLayoutVars>
      </dgm:prSet>
      <dgm:spPr/>
    </dgm:pt>
    <dgm:pt modelId="{529396B3-47EB-2B40-978D-8AE0046E8C9F}" type="pres">
      <dgm:prSet presAssocID="{1E34B75D-B242-4841-B67B-06A00207700E}" presName="centerShape" presStyleLbl="vennNode1" presStyleIdx="0" presStyleCnt="12"/>
      <dgm:spPr/>
      <dgm:t>
        <a:bodyPr/>
        <a:lstStyle/>
        <a:p>
          <a:endParaRPr lang="fr-FR"/>
        </a:p>
      </dgm:t>
    </dgm:pt>
    <dgm:pt modelId="{B953DB8C-E3C5-7D47-A1B1-90B12FF37055}" type="pres">
      <dgm:prSet presAssocID="{03A96F84-1520-3247-857A-8C87CD954CF1}" presName="node" presStyleLbl="vennNode1" presStyleIdx="1" presStyleCnt="12">
        <dgm:presLayoutVars>
          <dgm:bulletEnabled val="1"/>
        </dgm:presLayoutVars>
      </dgm:prSet>
      <dgm:spPr/>
      <dgm:t>
        <a:bodyPr/>
        <a:lstStyle/>
        <a:p>
          <a:endParaRPr lang="en-GB"/>
        </a:p>
      </dgm:t>
    </dgm:pt>
    <dgm:pt modelId="{2107E50F-B468-974C-96F3-F0665DA449B0}" type="pres">
      <dgm:prSet presAssocID="{0DADA897-2C22-C04C-A73A-67ADE9A6B6F3}" presName="node" presStyleLbl="vennNode1" presStyleIdx="2" presStyleCnt="12">
        <dgm:presLayoutVars>
          <dgm:bulletEnabled val="1"/>
        </dgm:presLayoutVars>
      </dgm:prSet>
      <dgm:spPr/>
      <dgm:t>
        <a:bodyPr/>
        <a:lstStyle/>
        <a:p>
          <a:endParaRPr lang="en-GB"/>
        </a:p>
      </dgm:t>
    </dgm:pt>
    <dgm:pt modelId="{5837439E-9E9C-8747-AD1A-D841D5F8D5F3}" type="pres">
      <dgm:prSet presAssocID="{59DDA0E2-8E38-B846-B448-AA1500AA24E6}" presName="node" presStyleLbl="vennNode1" presStyleIdx="3" presStyleCnt="12">
        <dgm:presLayoutVars>
          <dgm:bulletEnabled val="1"/>
        </dgm:presLayoutVars>
      </dgm:prSet>
      <dgm:spPr/>
      <dgm:t>
        <a:bodyPr/>
        <a:lstStyle/>
        <a:p>
          <a:endParaRPr lang="en-GB"/>
        </a:p>
      </dgm:t>
    </dgm:pt>
    <dgm:pt modelId="{B1C622BB-5623-C646-99C3-DCDB0A024FDF}" type="pres">
      <dgm:prSet presAssocID="{A07EF5D2-7F34-4C4E-8EC8-F92E69B00844}" presName="node" presStyleLbl="vennNode1" presStyleIdx="4" presStyleCnt="12">
        <dgm:presLayoutVars>
          <dgm:bulletEnabled val="1"/>
        </dgm:presLayoutVars>
      </dgm:prSet>
      <dgm:spPr/>
      <dgm:t>
        <a:bodyPr/>
        <a:lstStyle/>
        <a:p>
          <a:endParaRPr lang="en-GB"/>
        </a:p>
      </dgm:t>
    </dgm:pt>
    <dgm:pt modelId="{C4992608-F86C-ED46-A0E9-0D522ED26438}" type="pres">
      <dgm:prSet presAssocID="{3C5A12F9-544A-554B-96CD-9AEE9C7D1880}" presName="node" presStyleLbl="vennNode1" presStyleIdx="5" presStyleCnt="12">
        <dgm:presLayoutVars>
          <dgm:bulletEnabled val="1"/>
        </dgm:presLayoutVars>
      </dgm:prSet>
      <dgm:spPr/>
      <dgm:t>
        <a:bodyPr/>
        <a:lstStyle/>
        <a:p>
          <a:endParaRPr lang="fr-FR"/>
        </a:p>
      </dgm:t>
    </dgm:pt>
    <dgm:pt modelId="{48799541-F6F0-DA4B-BCAA-25B0F2E74A32}" type="pres">
      <dgm:prSet presAssocID="{26453507-B753-F34E-BC71-F2A162001F81}" presName="node" presStyleLbl="vennNode1" presStyleIdx="6" presStyleCnt="12">
        <dgm:presLayoutVars>
          <dgm:bulletEnabled val="1"/>
        </dgm:presLayoutVars>
      </dgm:prSet>
      <dgm:spPr/>
      <dgm:t>
        <a:bodyPr/>
        <a:lstStyle/>
        <a:p>
          <a:endParaRPr lang="fr-FR"/>
        </a:p>
      </dgm:t>
    </dgm:pt>
    <dgm:pt modelId="{39926F22-28A2-134D-9B51-B06D71174C38}" type="pres">
      <dgm:prSet presAssocID="{50F59A37-17E1-7840-AFDE-01BA701AD4EE}" presName="node" presStyleLbl="vennNode1" presStyleIdx="7" presStyleCnt="12">
        <dgm:presLayoutVars>
          <dgm:bulletEnabled val="1"/>
        </dgm:presLayoutVars>
      </dgm:prSet>
      <dgm:spPr/>
      <dgm:t>
        <a:bodyPr/>
        <a:lstStyle/>
        <a:p>
          <a:endParaRPr lang="en-GB"/>
        </a:p>
      </dgm:t>
    </dgm:pt>
    <dgm:pt modelId="{78A3421C-D426-9B47-8D63-1D564DA59D8A}" type="pres">
      <dgm:prSet presAssocID="{7F6ACDDE-13B9-E94F-AA5E-0E36350C1FD1}" presName="node" presStyleLbl="vennNode1" presStyleIdx="8" presStyleCnt="12" custScaleX="114472">
        <dgm:presLayoutVars>
          <dgm:bulletEnabled val="1"/>
        </dgm:presLayoutVars>
      </dgm:prSet>
      <dgm:spPr/>
      <dgm:t>
        <a:bodyPr/>
        <a:lstStyle/>
        <a:p>
          <a:endParaRPr lang="fr-FR"/>
        </a:p>
      </dgm:t>
    </dgm:pt>
    <dgm:pt modelId="{1C71F771-DFE5-7749-A009-B593FFC97AF0}" type="pres">
      <dgm:prSet presAssocID="{00A6D3D0-4B9E-B443-95AD-1C5D697BE553}" presName="node" presStyleLbl="vennNode1" presStyleIdx="9" presStyleCnt="12">
        <dgm:presLayoutVars>
          <dgm:bulletEnabled val="1"/>
        </dgm:presLayoutVars>
      </dgm:prSet>
      <dgm:spPr/>
      <dgm:t>
        <a:bodyPr/>
        <a:lstStyle/>
        <a:p>
          <a:endParaRPr lang="en-GB"/>
        </a:p>
      </dgm:t>
    </dgm:pt>
    <dgm:pt modelId="{FA3DBB04-5ECC-7F4E-8B62-E35504D93D23}" type="pres">
      <dgm:prSet presAssocID="{7C6E7540-E079-BE4B-B8DF-BC18D7780623}" presName="node" presStyleLbl="vennNode1" presStyleIdx="10" presStyleCnt="12">
        <dgm:presLayoutVars>
          <dgm:bulletEnabled val="1"/>
        </dgm:presLayoutVars>
      </dgm:prSet>
      <dgm:spPr/>
      <dgm:t>
        <a:bodyPr/>
        <a:lstStyle/>
        <a:p>
          <a:endParaRPr lang="fr-FR"/>
        </a:p>
      </dgm:t>
    </dgm:pt>
    <dgm:pt modelId="{EAC8416B-4055-1541-9A00-C1B4E5FA5655}" type="pres">
      <dgm:prSet presAssocID="{B3C6619B-94B9-E647-B9E1-0229C5E53D9E}" presName="node" presStyleLbl="vennNode1" presStyleIdx="11" presStyleCnt="12">
        <dgm:presLayoutVars>
          <dgm:bulletEnabled val="1"/>
        </dgm:presLayoutVars>
      </dgm:prSet>
      <dgm:spPr/>
      <dgm:t>
        <a:bodyPr/>
        <a:lstStyle/>
        <a:p>
          <a:endParaRPr lang="fr-FR"/>
        </a:p>
      </dgm:t>
    </dgm:pt>
  </dgm:ptLst>
  <dgm:cxnLst>
    <dgm:cxn modelId="{A9D9316D-83B2-DB4E-9C4E-CAD64C8A51BE}" srcId="{1E34B75D-B242-4841-B67B-06A00207700E}" destId="{03A96F84-1520-3247-857A-8C87CD954CF1}" srcOrd="0" destOrd="0" parTransId="{5EEC5973-ADFD-2042-8C4A-32A2FD4D3768}" sibTransId="{1A3F4376-C1D9-0D41-AA82-20796347974D}"/>
    <dgm:cxn modelId="{7AA790A7-1BEE-FA41-8795-EEA71D79B79F}" srcId="{1E34B75D-B242-4841-B67B-06A00207700E}" destId="{B3C6619B-94B9-E647-B9E1-0229C5E53D9E}" srcOrd="10" destOrd="0" parTransId="{0C89C8B4-DDF2-6240-A23A-C461851C635F}" sibTransId="{84851C1C-94A0-394F-B28F-2F8B83FC62FD}"/>
    <dgm:cxn modelId="{24D23343-CF41-A84F-99A6-76F2FEED2333}" srcId="{1E34B75D-B242-4841-B67B-06A00207700E}" destId="{26453507-B753-F34E-BC71-F2A162001F81}" srcOrd="5" destOrd="0" parTransId="{39F37120-D693-A34A-B7FC-E14605D31E35}" sibTransId="{CB7F70D0-CA57-DC4F-A642-05B1311CC923}"/>
    <dgm:cxn modelId="{AD19E46D-1003-B94A-8252-80012766C118}" srcId="{1E34B75D-B242-4841-B67B-06A00207700E}" destId="{3C5A12F9-544A-554B-96CD-9AEE9C7D1880}" srcOrd="4" destOrd="0" parTransId="{740CBD73-6AB3-A247-B25E-BB3F6AE5B165}" sibTransId="{C573E8DA-DB2C-5841-A46C-A4D808CFA4EC}"/>
    <dgm:cxn modelId="{F7D18EB7-DCD1-6846-B0FC-B9D6E362DB59}" srcId="{1E34B75D-B242-4841-B67B-06A00207700E}" destId="{59DDA0E2-8E38-B846-B448-AA1500AA24E6}" srcOrd="2" destOrd="0" parTransId="{99E0C8DF-EE05-B74A-823D-EEF0A93D667E}" sibTransId="{6A0FE443-33D7-F248-A92A-4865B38D2323}"/>
    <dgm:cxn modelId="{7C0AE906-D708-6244-B403-827A7615D9E4}" type="presOf" srcId="{00A6D3D0-4B9E-B443-95AD-1C5D697BE553}" destId="{1C71F771-DFE5-7749-A009-B593FFC97AF0}" srcOrd="0" destOrd="0" presId="urn:microsoft.com/office/officeart/2005/8/layout/radial3"/>
    <dgm:cxn modelId="{68A9A7F5-D17A-5B41-B497-57821709BAA0}" type="presOf" srcId="{26453507-B753-F34E-BC71-F2A162001F81}" destId="{48799541-F6F0-DA4B-BCAA-25B0F2E74A32}" srcOrd="0" destOrd="0" presId="urn:microsoft.com/office/officeart/2005/8/layout/radial3"/>
    <dgm:cxn modelId="{79CAEC81-5F57-EA46-AD50-61AFD41CE6F8}" type="presOf" srcId="{76818A0C-FF1C-1240-8970-024997563198}" destId="{F8E2C770-62C3-0F4E-9ED8-B8CD65219053}" srcOrd="0" destOrd="0" presId="urn:microsoft.com/office/officeart/2005/8/layout/radial3"/>
    <dgm:cxn modelId="{E0AC83DC-E51F-5748-BFC5-5F08615451B0}" type="presOf" srcId="{1E34B75D-B242-4841-B67B-06A00207700E}" destId="{529396B3-47EB-2B40-978D-8AE0046E8C9F}" srcOrd="0" destOrd="0" presId="urn:microsoft.com/office/officeart/2005/8/layout/radial3"/>
    <dgm:cxn modelId="{CE76B485-6CD4-CE44-9A73-9F6FF318434E}" srcId="{76818A0C-FF1C-1240-8970-024997563198}" destId="{1E34B75D-B242-4841-B67B-06A00207700E}" srcOrd="0" destOrd="0" parTransId="{8A3DAFE3-ADEF-2C4A-A2F1-E639FF96FFEF}" sibTransId="{0AD3BAA5-347F-F245-BEE6-A8D88CFABE99}"/>
    <dgm:cxn modelId="{708714F1-3205-D941-A68D-842FD3816DFE}" srcId="{1E34B75D-B242-4841-B67B-06A00207700E}" destId="{7F6ACDDE-13B9-E94F-AA5E-0E36350C1FD1}" srcOrd="7" destOrd="0" parTransId="{1A2309EC-1E03-0E43-AA29-7392B42C8C45}" sibTransId="{12655E2E-A53E-2941-9AFE-7BB887239B55}"/>
    <dgm:cxn modelId="{2AFDEE22-38CD-BB49-BACC-10CC3AB9AE71}" type="presOf" srcId="{7F6ACDDE-13B9-E94F-AA5E-0E36350C1FD1}" destId="{78A3421C-D426-9B47-8D63-1D564DA59D8A}" srcOrd="0" destOrd="0" presId="urn:microsoft.com/office/officeart/2005/8/layout/radial3"/>
    <dgm:cxn modelId="{073920AA-8CE1-C84E-AACC-EB86D192B72F}" srcId="{1E34B75D-B242-4841-B67B-06A00207700E}" destId="{7C6E7540-E079-BE4B-B8DF-BC18D7780623}" srcOrd="9" destOrd="0" parTransId="{E3EDC8E5-7631-1843-A464-EE7D06260097}" sibTransId="{DDB6F433-4156-E24B-A0AA-DB26638DB388}"/>
    <dgm:cxn modelId="{7E92E831-82BF-DC40-9533-64A77B74B14F}" type="presOf" srcId="{59DDA0E2-8E38-B846-B448-AA1500AA24E6}" destId="{5837439E-9E9C-8747-AD1A-D841D5F8D5F3}" srcOrd="0" destOrd="0" presId="urn:microsoft.com/office/officeart/2005/8/layout/radial3"/>
    <dgm:cxn modelId="{974CD10C-E3B1-B147-8C98-F6D9F6502378}" type="presOf" srcId="{3C5A12F9-544A-554B-96CD-9AEE9C7D1880}" destId="{C4992608-F86C-ED46-A0E9-0D522ED26438}" srcOrd="0" destOrd="0" presId="urn:microsoft.com/office/officeart/2005/8/layout/radial3"/>
    <dgm:cxn modelId="{E5DBA33E-E674-C542-8917-93B4A88C525F}" type="presOf" srcId="{B3C6619B-94B9-E647-B9E1-0229C5E53D9E}" destId="{EAC8416B-4055-1541-9A00-C1B4E5FA5655}" srcOrd="0" destOrd="0" presId="urn:microsoft.com/office/officeart/2005/8/layout/radial3"/>
    <dgm:cxn modelId="{CD98AC46-56EB-204A-AB5D-0368CC23847D}" type="presOf" srcId="{A07EF5D2-7F34-4C4E-8EC8-F92E69B00844}" destId="{B1C622BB-5623-C646-99C3-DCDB0A024FDF}" srcOrd="0" destOrd="0" presId="urn:microsoft.com/office/officeart/2005/8/layout/radial3"/>
    <dgm:cxn modelId="{31753611-7573-9548-A0D6-F05E5B8B0C4E}" type="presOf" srcId="{0DADA897-2C22-C04C-A73A-67ADE9A6B6F3}" destId="{2107E50F-B468-974C-96F3-F0665DA449B0}" srcOrd="0" destOrd="0" presId="urn:microsoft.com/office/officeart/2005/8/layout/radial3"/>
    <dgm:cxn modelId="{C2C014D2-2E91-A447-958F-EE8301C3DF94}" type="presOf" srcId="{50F59A37-17E1-7840-AFDE-01BA701AD4EE}" destId="{39926F22-28A2-134D-9B51-B06D71174C38}" srcOrd="0" destOrd="0" presId="urn:microsoft.com/office/officeart/2005/8/layout/radial3"/>
    <dgm:cxn modelId="{0F48FC70-D348-DB4B-9897-F907DD618D96}" type="presOf" srcId="{03A96F84-1520-3247-857A-8C87CD954CF1}" destId="{B953DB8C-E3C5-7D47-A1B1-90B12FF37055}" srcOrd="0" destOrd="0" presId="urn:microsoft.com/office/officeart/2005/8/layout/radial3"/>
    <dgm:cxn modelId="{4CC647D0-F1D3-3049-A929-0C59888141CE}" srcId="{1E34B75D-B242-4841-B67B-06A00207700E}" destId="{50F59A37-17E1-7840-AFDE-01BA701AD4EE}" srcOrd="6" destOrd="0" parTransId="{3426CFCF-87B4-EB4D-811E-21F90F680252}" sibTransId="{ED57F34C-F51D-1646-803A-46F95D03EF0F}"/>
    <dgm:cxn modelId="{0B20977D-E573-7F4B-AC9F-9AEE90C1AD18}" srcId="{1E34B75D-B242-4841-B67B-06A00207700E}" destId="{0DADA897-2C22-C04C-A73A-67ADE9A6B6F3}" srcOrd="1" destOrd="0" parTransId="{6C7AFF83-101B-4E41-8C5B-BEB94BF631BB}" sibTransId="{96AD2464-24AE-A84E-A998-47CE320F0C70}"/>
    <dgm:cxn modelId="{BD545964-FA9A-9C4A-8F42-9BC2C386D1FE}" srcId="{1E34B75D-B242-4841-B67B-06A00207700E}" destId="{00A6D3D0-4B9E-B443-95AD-1C5D697BE553}" srcOrd="8" destOrd="0" parTransId="{F965A6FE-343A-9647-93DB-6F323FA17597}" sibTransId="{CE2B60E3-22F5-AB43-AB04-DD75D1E8C510}"/>
    <dgm:cxn modelId="{ACA99D95-15D5-734E-BF35-E69BEAC5FE0F}" srcId="{1E34B75D-B242-4841-B67B-06A00207700E}" destId="{A07EF5D2-7F34-4C4E-8EC8-F92E69B00844}" srcOrd="3" destOrd="0" parTransId="{BCB97404-601F-EE4D-9AD4-E0B5B01748DA}" sibTransId="{BB1192FA-85D1-B94B-A3D6-7B538C379DAD}"/>
    <dgm:cxn modelId="{7B1854ED-0D83-494A-99FD-CF703AFA0EE0}" type="presOf" srcId="{7C6E7540-E079-BE4B-B8DF-BC18D7780623}" destId="{FA3DBB04-5ECC-7F4E-8B62-E35504D93D23}" srcOrd="0" destOrd="0" presId="urn:microsoft.com/office/officeart/2005/8/layout/radial3"/>
    <dgm:cxn modelId="{E13A0DE9-F800-4849-B848-814C815A88EB}" type="presParOf" srcId="{F8E2C770-62C3-0F4E-9ED8-B8CD65219053}" destId="{72B165A3-137D-5242-A2B9-5D568718FEFA}" srcOrd="0" destOrd="0" presId="urn:microsoft.com/office/officeart/2005/8/layout/radial3"/>
    <dgm:cxn modelId="{93D61403-6E4B-1141-8407-D3AF465117C3}" type="presParOf" srcId="{72B165A3-137D-5242-A2B9-5D568718FEFA}" destId="{529396B3-47EB-2B40-978D-8AE0046E8C9F}" srcOrd="0" destOrd="0" presId="urn:microsoft.com/office/officeart/2005/8/layout/radial3"/>
    <dgm:cxn modelId="{FFE58954-7AEA-C14B-AFB9-CE6AE3B96E67}" type="presParOf" srcId="{72B165A3-137D-5242-A2B9-5D568718FEFA}" destId="{B953DB8C-E3C5-7D47-A1B1-90B12FF37055}" srcOrd="1" destOrd="0" presId="urn:microsoft.com/office/officeart/2005/8/layout/radial3"/>
    <dgm:cxn modelId="{992762AE-4ECD-4343-88DE-A83B578E9519}" type="presParOf" srcId="{72B165A3-137D-5242-A2B9-5D568718FEFA}" destId="{2107E50F-B468-974C-96F3-F0665DA449B0}" srcOrd="2" destOrd="0" presId="urn:microsoft.com/office/officeart/2005/8/layout/radial3"/>
    <dgm:cxn modelId="{D06AAC05-25CA-A841-8CF9-2FF96AFE95A0}" type="presParOf" srcId="{72B165A3-137D-5242-A2B9-5D568718FEFA}" destId="{5837439E-9E9C-8747-AD1A-D841D5F8D5F3}" srcOrd="3" destOrd="0" presId="urn:microsoft.com/office/officeart/2005/8/layout/radial3"/>
    <dgm:cxn modelId="{133B533B-F7D1-7746-9A70-4AF1E780A5AE}" type="presParOf" srcId="{72B165A3-137D-5242-A2B9-5D568718FEFA}" destId="{B1C622BB-5623-C646-99C3-DCDB0A024FDF}" srcOrd="4" destOrd="0" presId="urn:microsoft.com/office/officeart/2005/8/layout/radial3"/>
    <dgm:cxn modelId="{E80F6404-591D-4741-8FD8-454E7BC23BE7}" type="presParOf" srcId="{72B165A3-137D-5242-A2B9-5D568718FEFA}" destId="{C4992608-F86C-ED46-A0E9-0D522ED26438}" srcOrd="5" destOrd="0" presId="urn:microsoft.com/office/officeart/2005/8/layout/radial3"/>
    <dgm:cxn modelId="{A2E94959-2894-AD4C-9251-E88319DAA337}" type="presParOf" srcId="{72B165A3-137D-5242-A2B9-5D568718FEFA}" destId="{48799541-F6F0-DA4B-BCAA-25B0F2E74A32}" srcOrd="6" destOrd="0" presId="urn:microsoft.com/office/officeart/2005/8/layout/radial3"/>
    <dgm:cxn modelId="{045392F8-96F7-7243-B110-39906CDD6BFA}" type="presParOf" srcId="{72B165A3-137D-5242-A2B9-5D568718FEFA}" destId="{39926F22-28A2-134D-9B51-B06D71174C38}" srcOrd="7" destOrd="0" presId="urn:microsoft.com/office/officeart/2005/8/layout/radial3"/>
    <dgm:cxn modelId="{B0AC60FE-66C7-8E4F-8303-51BA4CC222B0}" type="presParOf" srcId="{72B165A3-137D-5242-A2B9-5D568718FEFA}" destId="{78A3421C-D426-9B47-8D63-1D564DA59D8A}" srcOrd="8" destOrd="0" presId="urn:microsoft.com/office/officeart/2005/8/layout/radial3"/>
    <dgm:cxn modelId="{3AA74EE8-5B05-2447-B4BC-04C923D7FF5F}" type="presParOf" srcId="{72B165A3-137D-5242-A2B9-5D568718FEFA}" destId="{1C71F771-DFE5-7749-A009-B593FFC97AF0}" srcOrd="9" destOrd="0" presId="urn:microsoft.com/office/officeart/2005/8/layout/radial3"/>
    <dgm:cxn modelId="{60589230-2217-4347-9DCB-519562B77E86}" type="presParOf" srcId="{72B165A3-137D-5242-A2B9-5D568718FEFA}" destId="{FA3DBB04-5ECC-7F4E-8B62-E35504D93D23}" srcOrd="10" destOrd="0" presId="urn:microsoft.com/office/officeart/2005/8/layout/radial3"/>
    <dgm:cxn modelId="{3750CB5B-ADA4-1D46-A083-71304DE02E1E}" type="presParOf" srcId="{72B165A3-137D-5242-A2B9-5D568718FEFA}" destId="{EAC8416B-4055-1541-9A00-C1B4E5FA5655}" srcOrd="11" destOrd="0" presId="urn:microsoft.com/office/officeart/2005/8/layout/radial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6818A0C-FF1C-1240-8970-024997563198}" type="doc">
      <dgm:prSet loTypeId="urn:microsoft.com/office/officeart/2005/8/layout/radial3" loCatId="" qsTypeId="urn:microsoft.com/office/officeart/2005/8/quickstyle/simple4" qsCatId="simple" csTypeId="urn:microsoft.com/office/officeart/2005/8/colors/accent1_2" csCatId="accent1" phldr="1"/>
      <dgm:spPr/>
      <dgm:t>
        <a:bodyPr/>
        <a:lstStyle/>
        <a:p>
          <a:endParaRPr lang="en-GB"/>
        </a:p>
      </dgm:t>
    </dgm:pt>
    <dgm:pt modelId="{1E34B75D-B242-4841-B67B-06A00207700E}">
      <dgm:prSet phldrT="[Text]" custT="1"/>
      <dgm:spPr>
        <a:solidFill>
          <a:schemeClr val="accent1">
            <a:lumMod val="50000"/>
            <a:alpha val="50000"/>
          </a:schemeClr>
        </a:solidFill>
      </dgm:spPr>
      <dgm:t>
        <a:bodyPr/>
        <a:lstStyle/>
        <a:p>
          <a:r>
            <a:rPr lang="en-GB" sz="2300" dirty="0" err="1" smtClean="0"/>
            <a:t>Agence</a:t>
          </a:r>
          <a:r>
            <a:rPr lang="en-GB" sz="2300" baseline="0" dirty="0" smtClean="0"/>
            <a:t> </a:t>
          </a:r>
          <a:r>
            <a:rPr lang="en-GB" sz="2300" baseline="0" dirty="0" err="1" smtClean="0"/>
            <a:t>gouvernementale</a:t>
          </a:r>
          <a:endParaRPr lang="en-GB" sz="2300" dirty="0"/>
        </a:p>
      </dgm:t>
    </dgm:pt>
    <dgm:pt modelId="{8A3DAFE3-ADEF-2C4A-A2F1-E639FF96FFEF}" type="parTrans" cxnId="{CE76B485-6CD4-CE44-9A73-9F6FF318434E}">
      <dgm:prSet/>
      <dgm:spPr/>
      <dgm:t>
        <a:bodyPr/>
        <a:lstStyle/>
        <a:p>
          <a:endParaRPr lang="en-GB" sz="2000"/>
        </a:p>
      </dgm:t>
    </dgm:pt>
    <dgm:pt modelId="{0AD3BAA5-347F-F245-BEE6-A8D88CFABE99}" type="sibTrans" cxnId="{CE76B485-6CD4-CE44-9A73-9F6FF318434E}">
      <dgm:prSet/>
      <dgm:spPr/>
      <dgm:t>
        <a:bodyPr/>
        <a:lstStyle/>
        <a:p>
          <a:endParaRPr lang="en-GB" sz="2000"/>
        </a:p>
      </dgm:t>
    </dgm:pt>
    <dgm:pt modelId="{03A96F84-1520-3247-857A-8C87CD954CF1}">
      <dgm:prSet phldrT="[Text]"/>
      <dgm:spPr/>
      <dgm:t>
        <a:bodyPr/>
        <a:lstStyle/>
        <a:p>
          <a:r>
            <a:rPr lang="en-GB" dirty="0" smtClean="0"/>
            <a:t>Organisation</a:t>
          </a:r>
          <a:r>
            <a:rPr lang="en-GB" baseline="0" dirty="0" smtClean="0"/>
            <a:t> </a:t>
          </a:r>
          <a:r>
            <a:rPr lang="en-GB" baseline="0" dirty="0" err="1" smtClean="0"/>
            <a:t>internationales</a:t>
          </a:r>
          <a:endParaRPr lang="en-GB" dirty="0"/>
        </a:p>
      </dgm:t>
    </dgm:pt>
    <dgm:pt modelId="{5EEC5973-ADFD-2042-8C4A-32A2FD4D3768}" type="parTrans" cxnId="{A9D9316D-83B2-DB4E-9C4E-CAD64C8A51BE}">
      <dgm:prSet/>
      <dgm:spPr/>
      <dgm:t>
        <a:bodyPr/>
        <a:lstStyle/>
        <a:p>
          <a:endParaRPr lang="en-GB" sz="2000"/>
        </a:p>
      </dgm:t>
    </dgm:pt>
    <dgm:pt modelId="{1A3F4376-C1D9-0D41-AA82-20796347974D}" type="sibTrans" cxnId="{A9D9316D-83B2-DB4E-9C4E-CAD64C8A51BE}">
      <dgm:prSet/>
      <dgm:spPr/>
      <dgm:t>
        <a:bodyPr/>
        <a:lstStyle/>
        <a:p>
          <a:endParaRPr lang="en-GB" sz="2000"/>
        </a:p>
      </dgm:t>
    </dgm:pt>
    <dgm:pt modelId="{0DADA897-2C22-C04C-A73A-67ADE9A6B6F3}">
      <dgm:prSet phldrT="[Text]"/>
      <dgm:spPr/>
      <dgm:t>
        <a:bodyPr/>
        <a:lstStyle/>
        <a:p>
          <a:r>
            <a:rPr lang="en-GB" dirty="0" err="1" smtClean="0"/>
            <a:t>Personnes</a:t>
          </a:r>
          <a:r>
            <a:rPr lang="en-GB" baseline="0" dirty="0" smtClean="0"/>
            <a:t> </a:t>
          </a:r>
          <a:r>
            <a:rPr lang="en-GB" baseline="0" dirty="0" err="1" smtClean="0"/>
            <a:t>affectées</a:t>
          </a:r>
          <a:r>
            <a:rPr lang="en-GB" baseline="0" dirty="0" smtClean="0"/>
            <a:t> par le </a:t>
          </a:r>
          <a:r>
            <a:rPr lang="en-GB" baseline="0" dirty="0" err="1" smtClean="0"/>
            <a:t>déplacement</a:t>
          </a:r>
          <a:endParaRPr lang="en-GB" dirty="0"/>
        </a:p>
      </dgm:t>
    </dgm:pt>
    <dgm:pt modelId="{6C7AFF83-101B-4E41-8C5B-BEB94BF631BB}" type="parTrans" cxnId="{0B20977D-E573-7F4B-AC9F-9AEE90C1AD18}">
      <dgm:prSet/>
      <dgm:spPr/>
      <dgm:t>
        <a:bodyPr/>
        <a:lstStyle/>
        <a:p>
          <a:endParaRPr lang="en-GB" sz="2000"/>
        </a:p>
      </dgm:t>
    </dgm:pt>
    <dgm:pt modelId="{96AD2464-24AE-A84E-A998-47CE320F0C70}" type="sibTrans" cxnId="{0B20977D-E573-7F4B-AC9F-9AEE90C1AD18}">
      <dgm:prSet/>
      <dgm:spPr/>
      <dgm:t>
        <a:bodyPr/>
        <a:lstStyle/>
        <a:p>
          <a:endParaRPr lang="en-GB" sz="2000"/>
        </a:p>
      </dgm:t>
    </dgm:pt>
    <dgm:pt modelId="{59DDA0E2-8E38-B846-B448-AA1500AA24E6}">
      <dgm:prSet phldrT="[Text]" custT="1"/>
      <dgm:spPr/>
      <dgm:t>
        <a:bodyPr/>
        <a:lstStyle/>
        <a:p>
          <a:r>
            <a:rPr lang="en-GB" sz="1100" dirty="0" err="1" smtClean="0"/>
            <a:t>Gouvernement</a:t>
          </a:r>
          <a:endParaRPr lang="en-GB" sz="1100" dirty="0"/>
        </a:p>
      </dgm:t>
    </dgm:pt>
    <dgm:pt modelId="{99E0C8DF-EE05-B74A-823D-EEF0A93D667E}" type="parTrans" cxnId="{F7D18EB7-DCD1-6846-B0FC-B9D6E362DB59}">
      <dgm:prSet/>
      <dgm:spPr/>
      <dgm:t>
        <a:bodyPr/>
        <a:lstStyle/>
        <a:p>
          <a:endParaRPr lang="en-GB" sz="2000"/>
        </a:p>
      </dgm:t>
    </dgm:pt>
    <dgm:pt modelId="{6A0FE443-33D7-F248-A92A-4865B38D2323}" type="sibTrans" cxnId="{F7D18EB7-DCD1-6846-B0FC-B9D6E362DB59}">
      <dgm:prSet/>
      <dgm:spPr/>
      <dgm:t>
        <a:bodyPr/>
        <a:lstStyle/>
        <a:p>
          <a:endParaRPr lang="en-GB" sz="2000"/>
        </a:p>
      </dgm:t>
    </dgm:pt>
    <dgm:pt modelId="{A07EF5D2-7F34-4C4E-8EC8-F92E69B00844}">
      <dgm:prSet phldrT="[Text]" custT="1"/>
      <dgm:spPr/>
      <dgm:t>
        <a:bodyPr/>
        <a:lstStyle/>
        <a:p>
          <a:r>
            <a:rPr lang="en-GB" sz="1200" dirty="0" err="1" smtClean="0"/>
            <a:t>Autres</a:t>
          </a:r>
          <a:r>
            <a:rPr lang="en-GB" sz="1200" dirty="0" smtClean="0"/>
            <a:t> </a:t>
          </a:r>
          <a:r>
            <a:rPr lang="en-GB" sz="1200" dirty="0" err="1" smtClean="0"/>
            <a:t>membres</a:t>
          </a:r>
          <a:r>
            <a:rPr lang="en-GB" sz="1200" dirty="0" smtClean="0"/>
            <a:t> du </a:t>
          </a:r>
          <a:r>
            <a:rPr lang="en-GB" sz="1200" dirty="0" err="1" smtClean="0"/>
            <a:t>gouvernement</a:t>
          </a:r>
          <a:endParaRPr lang="en-GB" sz="1200" dirty="0"/>
        </a:p>
      </dgm:t>
    </dgm:pt>
    <dgm:pt modelId="{BCB97404-601F-EE4D-9AD4-E0B5B01748DA}" type="parTrans" cxnId="{ACA99D95-15D5-734E-BF35-E69BEAC5FE0F}">
      <dgm:prSet/>
      <dgm:spPr/>
      <dgm:t>
        <a:bodyPr/>
        <a:lstStyle/>
        <a:p>
          <a:endParaRPr lang="en-GB" sz="2000"/>
        </a:p>
      </dgm:t>
    </dgm:pt>
    <dgm:pt modelId="{BB1192FA-85D1-B94B-A3D6-7B538C379DAD}" type="sibTrans" cxnId="{ACA99D95-15D5-734E-BF35-E69BEAC5FE0F}">
      <dgm:prSet/>
      <dgm:spPr/>
      <dgm:t>
        <a:bodyPr/>
        <a:lstStyle/>
        <a:p>
          <a:endParaRPr lang="en-GB" sz="2000"/>
        </a:p>
      </dgm:t>
    </dgm:pt>
    <dgm:pt modelId="{3C5A12F9-544A-554B-96CD-9AEE9C7D1880}">
      <dgm:prSet phldrT="[Text]" custT="1"/>
      <dgm:spPr/>
      <dgm:t>
        <a:bodyPr/>
        <a:lstStyle/>
        <a:p>
          <a:r>
            <a:rPr lang="en-GB" sz="1200" dirty="0" err="1" smtClean="0"/>
            <a:t>Société</a:t>
          </a:r>
          <a:r>
            <a:rPr lang="en-GB" sz="1200" baseline="0" dirty="0" smtClean="0"/>
            <a:t> </a:t>
          </a:r>
          <a:r>
            <a:rPr lang="en-GB" sz="1200" baseline="0" dirty="0" err="1" smtClean="0"/>
            <a:t>civile</a:t>
          </a:r>
          <a:endParaRPr lang="en-GB" sz="1200" dirty="0"/>
        </a:p>
      </dgm:t>
    </dgm:pt>
    <dgm:pt modelId="{740CBD73-6AB3-A247-B25E-BB3F6AE5B165}" type="parTrans" cxnId="{AD19E46D-1003-B94A-8252-80012766C118}">
      <dgm:prSet/>
      <dgm:spPr/>
      <dgm:t>
        <a:bodyPr/>
        <a:lstStyle/>
        <a:p>
          <a:endParaRPr lang="en-GB" sz="2000"/>
        </a:p>
      </dgm:t>
    </dgm:pt>
    <dgm:pt modelId="{C573E8DA-DB2C-5841-A46C-A4D808CFA4EC}" type="sibTrans" cxnId="{AD19E46D-1003-B94A-8252-80012766C118}">
      <dgm:prSet/>
      <dgm:spPr/>
      <dgm:t>
        <a:bodyPr/>
        <a:lstStyle/>
        <a:p>
          <a:endParaRPr lang="en-GB" sz="2000"/>
        </a:p>
      </dgm:t>
    </dgm:pt>
    <dgm:pt modelId="{26453507-B753-F34E-BC71-F2A162001F81}">
      <dgm:prSet phldrT="[Text]" custT="1"/>
      <dgm:spPr/>
      <dgm:t>
        <a:bodyPr/>
        <a:lstStyle/>
        <a:p>
          <a:r>
            <a:rPr lang="en-GB" sz="1200" dirty="0" smtClean="0"/>
            <a:t>PDI</a:t>
          </a:r>
          <a:endParaRPr lang="en-GB" sz="1200" dirty="0"/>
        </a:p>
      </dgm:t>
    </dgm:pt>
    <dgm:pt modelId="{39F37120-D693-A34A-B7FC-E14605D31E35}" type="parTrans" cxnId="{24D23343-CF41-A84F-99A6-76F2FEED2333}">
      <dgm:prSet/>
      <dgm:spPr/>
      <dgm:t>
        <a:bodyPr/>
        <a:lstStyle/>
        <a:p>
          <a:endParaRPr lang="en-GB" sz="2000"/>
        </a:p>
      </dgm:t>
    </dgm:pt>
    <dgm:pt modelId="{CB7F70D0-CA57-DC4F-A642-05B1311CC923}" type="sibTrans" cxnId="{24D23343-CF41-A84F-99A6-76F2FEED2333}">
      <dgm:prSet/>
      <dgm:spPr/>
      <dgm:t>
        <a:bodyPr/>
        <a:lstStyle/>
        <a:p>
          <a:endParaRPr lang="en-GB" sz="2000"/>
        </a:p>
      </dgm:t>
    </dgm:pt>
    <dgm:pt modelId="{50F59A37-17E1-7840-AFDE-01BA701AD4EE}">
      <dgm:prSet phldrT="[Text]" custT="1"/>
      <dgm:spPr/>
      <dgm:t>
        <a:bodyPr/>
        <a:lstStyle/>
        <a:p>
          <a:r>
            <a:rPr lang="en-GB" sz="1200" dirty="0" smtClean="0"/>
            <a:t>Organisation</a:t>
          </a:r>
          <a:r>
            <a:rPr lang="en-GB" sz="1200" baseline="0" dirty="0" smtClean="0"/>
            <a:t> </a:t>
          </a:r>
          <a:r>
            <a:rPr lang="en-GB" sz="1200" baseline="0" dirty="0" err="1" smtClean="0"/>
            <a:t>nationale</a:t>
          </a:r>
          <a:r>
            <a:rPr lang="en-GB" sz="1200" baseline="0" dirty="0" smtClean="0"/>
            <a:t> de DDH</a:t>
          </a:r>
          <a:endParaRPr lang="en-GB" sz="1200" dirty="0"/>
        </a:p>
      </dgm:t>
    </dgm:pt>
    <dgm:pt modelId="{3426CFCF-87B4-EB4D-811E-21F90F680252}" type="parTrans" cxnId="{4CC647D0-F1D3-3049-A929-0C59888141CE}">
      <dgm:prSet/>
      <dgm:spPr/>
      <dgm:t>
        <a:bodyPr/>
        <a:lstStyle/>
        <a:p>
          <a:endParaRPr lang="en-GB" sz="2000"/>
        </a:p>
      </dgm:t>
    </dgm:pt>
    <dgm:pt modelId="{ED57F34C-F51D-1646-803A-46F95D03EF0F}" type="sibTrans" cxnId="{4CC647D0-F1D3-3049-A929-0C59888141CE}">
      <dgm:prSet/>
      <dgm:spPr/>
      <dgm:t>
        <a:bodyPr/>
        <a:lstStyle/>
        <a:p>
          <a:endParaRPr lang="en-GB" sz="2000"/>
        </a:p>
      </dgm:t>
    </dgm:pt>
    <dgm:pt modelId="{7F6ACDDE-13B9-E94F-AA5E-0E36350C1FD1}">
      <dgm:prSet phldrT="[Text]" custT="1"/>
      <dgm:spPr/>
      <dgm:t>
        <a:bodyPr/>
        <a:lstStyle/>
        <a:p>
          <a:r>
            <a:rPr lang="en-GB" sz="1200" dirty="0" smtClean="0"/>
            <a:t>Centres de </a:t>
          </a:r>
          <a:r>
            <a:rPr lang="en-GB" sz="1200" dirty="0" err="1" smtClean="0"/>
            <a:t>recherche</a:t>
          </a:r>
          <a:endParaRPr lang="en-GB" sz="1200" dirty="0"/>
        </a:p>
      </dgm:t>
    </dgm:pt>
    <dgm:pt modelId="{1A2309EC-1E03-0E43-AA29-7392B42C8C45}" type="parTrans" cxnId="{708714F1-3205-D941-A68D-842FD3816DFE}">
      <dgm:prSet/>
      <dgm:spPr/>
      <dgm:t>
        <a:bodyPr/>
        <a:lstStyle/>
        <a:p>
          <a:endParaRPr lang="en-GB" sz="2000"/>
        </a:p>
      </dgm:t>
    </dgm:pt>
    <dgm:pt modelId="{12655E2E-A53E-2941-9AFE-7BB887239B55}" type="sibTrans" cxnId="{708714F1-3205-D941-A68D-842FD3816DFE}">
      <dgm:prSet/>
      <dgm:spPr/>
      <dgm:t>
        <a:bodyPr/>
        <a:lstStyle/>
        <a:p>
          <a:endParaRPr lang="en-GB" sz="2000"/>
        </a:p>
      </dgm:t>
    </dgm:pt>
    <dgm:pt modelId="{7C6E7540-E079-BE4B-B8DF-BC18D7780623}">
      <dgm:prSet phldrT="[Text]" custT="1"/>
      <dgm:spPr/>
      <dgm:t>
        <a:bodyPr/>
        <a:lstStyle/>
        <a:p>
          <a:r>
            <a:rPr lang="en-GB" sz="1200" dirty="0" err="1" smtClean="0"/>
            <a:t>Donateurs</a:t>
          </a:r>
          <a:endParaRPr lang="en-GB" sz="1200" dirty="0"/>
        </a:p>
      </dgm:t>
    </dgm:pt>
    <dgm:pt modelId="{E3EDC8E5-7631-1843-A464-EE7D06260097}" type="parTrans" cxnId="{073920AA-8CE1-C84E-AACC-EB86D192B72F}">
      <dgm:prSet/>
      <dgm:spPr/>
      <dgm:t>
        <a:bodyPr/>
        <a:lstStyle/>
        <a:p>
          <a:endParaRPr lang="en-GB" sz="2000"/>
        </a:p>
      </dgm:t>
    </dgm:pt>
    <dgm:pt modelId="{DDB6F433-4156-E24B-A0AA-DB26638DB388}" type="sibTrans" cxnId="{073920AA-8CE1-C84E-AACC-EB86D192B72F}">
      <dgm:prSet/>
      <dgm:spPr/>
      <dgm:t>
        <a:bodyPr/>
        <a:lstStyle/>
        <a:p>
          <a:endParaRPr lang="en-GB" sz="2000"/>
        </a:p>
      </dgm:t>
    </dgm:pt>
    <dgm:pt modelId="{B3C6619B-94B9-E647-B9E1-0229C5E53D9E}">
      <dgm:prSet phldrT="[Text]" custT="1"/>
      <dgm:spPr>
        <a:solidFill>
          <a:schemeClr val="accent1">
            <a:hueOff val="0"/>
            <a:satOff val="0"/>
            <a:lumOff val="0"/>
            <a:alpha val="50000"/>
          </a:schemeClr>
        </a:solidFill>
      </dgm:spPr>
      <dgm:t>
        <a:bodyPr/>
        <a:lstStyle/>
        <a:p>
          <a:r>
            <a:rPr lang="en-GB" sz="1200" dirty="0" smtClean="0"/>
            <a:t>Organisation</a:t>
          </a:r>
          <a:r>
            <a:rPr lang="en-GB" sz="1200" baseline="0" dirty="0" smtClean="0"/>
            <a:t> </a:t>
          </a:r>
          <a:r>
            <a:rPr lang="en-GB" sz="1200" baseline="0" dirty="0" err="1" smtClean="0"/>
            <a:t>régionale</a:t>
          </a:r>
          <a:endParaRPr lang="en-GB" sz="1200" dirty="0"/>
        </a:p>
      </dgm:t>
    </dgm:pt>
    <dgm:pt modelId="{0C89C8B4-DDF2-6240-A23A-C461851C635F}" type="parTrans" cxnId="{7AA790A7-1BEE-FA41-8795-EEA71D79B79F}">
      <dgm:prSet/>
      <dgm:spPr/>
      <dgm:t>
        <a:bodyPr/>
        <a:lstStyle/>
        <a:p>
          <a:endParaRPr lang="en-GB" sz="2000"/>
        </a:p>
      </dgm:t>
    </dgm:pt>
    <dgm:pt modelId="{84851C1C-94A0-394F-B28F-2F8B83FC62FD}" type="sibTrans" cxnId="{7AA790A7-1BEE-FA41-8795-EEA71D79B79F}">
      <dgm:prSet/>
      <dgm:spPr/>
      <dgm:t>
        <a:bodyPr/>
        <a:lstStyle/>
        <a:p>
          <a:endParaRPr lang="en-GB" sz="2000"/>
        </a:p>
      </dgm:t>
    </dgm:pt>
    <dgm:pt modelId="{F8E2C770-62C3-0F4E-9ED8-B8CD65219053}" type="pres">
      <dgm:prSet presAssocID="{76818A0C-FF1C-1240-8970-024997563198}" presName="composite" presStyleCnt="0">
        <dgm:presLayoutVars>
          <dgm:chMax val="1"/>
          <dgm:dir/>
          <dgm:resizeHandles val="exact"/>
        </dgm:presLayoutVars>
      </dgm:prSet>
      <dgm:spPr/>
      <dgm:t>
        <a:bodyPr/>
        <a:lstStyle/>
        <a:p>
          <a:endParaRPr lang="fr-FR"/>
        </a:p>
      </dgm:t>
    </dgm:pt>
    <dgm:pt modelId="{72B165A3-137D-5242-A2B9-5D568718FEFA}" type="pres">
      <dgm:prSet presAssocID="{76818A0C-FF1C-1240-8970-024997563198}" presName="radial" presStyleCnt="0">
        <dgm:presLayoutVars>
          <dgm:animLvl val="ctr"/>
        </dgm:presLayoutVars>
      </dgm:prSet>
      <dgm:spPr/>
    </dgm:pt>
    <dgm:pt modelId="{529396B3-47EB-2B40-978D-8AE0046E8C9F}" type="pres">
      <dgm:prSet presAssocID="{1E34B75D-B242-4841-B67B-06A00207700E}" presName="centerShape" presStyleLbl="vennNode1" presStyleIdx="0" presStyleCnt="11" custScaleX="123118" custScaleY="57018"/>
      <dgm:spPr/>
      <dgm:t>
        <a:bodyPr/>
        <a:lstStyle/>
        <a:p>
          <a:endParaRPr lang="fr-FR"/>
        </a:p>
      </dgm:t>
    </dgm:pt>
    <dgm:pt modelId="{B953DB8C-E3C5-7D47-A1B1-90B12FF37055}" type="pres">
      <dgm:prSet presAssocID="{03A96F84-1520-3247-857A-8C87CD954CF1}" presName="node" presStyleLbl="vennNode1" presStyleIdx="1" presStyleCnt="11" custRadScaleRad="77075" custRadScaleInc="-9340">
        <dgm:presLayoutVars>
          <dgm:bulletEnabled val="1"/>
        </dgm:presLayoutVars>
      </dgm:prSet>
      <dgm:spPr/>
      <dgm:t>
        <a:bodyPr/>
        <a:lstStyle/>
        <a:p>
          <a:endParaRPr lang="en-GB"/>
        </a:p>
      </dgm:t>
    </dgm:pt>
    <dgm:pt modelId="{2107E50F-B468-974C-96F3-F0665DA449B0}" type="pres">
      <dgm:prSet presAssocID="{0DADA897-2C22-C04C-A73A-67ADE9A6B6F3}" presName="node" presStyleLbl="vennNode1" presStyleIdx="2" presStyleCnt="11" custRadScaleRad="91584" custRadScaleInc="21313">
        <dgm:presLayoutVars>
          <dgm:bulletEnabled val="1"/>
        </dgm:presLayoutVars>
      </dgm:prSet>
      <dgm:spPr/>
      <dgm:t>
        <a:bodyPr/>
        <a:lstStyle/>
        <a:p>
          <a:endParaRPr lang="en-GB"/>
        </a:p>
      </dgm:t>
    </dgm:pt>
    <dgm:pt modelId="{5837439E-9E9C-8747-AD1A-D841D5F8D5F3}" type="pres">
      <dgm:prSet presAssocID="{59DDA0E2-8E38-B846-B448-AA1500AA24E6}" presName="node" presStyleLbl="vennNode1" presStyleIdx="3" presStyleCnt="11" custRadScaleRad="126594" custRadScaleInc="-366">
        <dgm:presLayoutVars>
          <dgm:bulletEnabled val="1"/>
        </dgm:presLayoutVars>
      </dgm:prSet>
      <dgm:spPr/>
      <dgm:t>
        <a:bodyPr/>
        <a:lstStyle/>
        <a:p>
          <a:endParaRPr lang="en-GB"/>
        </a:p>
      </dgm:t>
    </dgm:pt>
    <dgm:pt modelId="{B1C622BB-5623-C646-99C3-DCDB0A024FDF}" type="pres">
      <dgm:prSet presAssocID="{A07EF5D2-7F34-4C4E-8EC8-F92E69B00844}" presName="node" presStyleLbl="vennNode1" presStyleIdx="4" presStyleCnt="11" custScaleX="104392" custRadScaleRad="142865" custRadScaleInc="-18187">
        <dgm:presLayoutVars>
          <dgm:bulletEnabled val="1"/>
        </dgm:presLayoutVars>
      </dgm:prSet>
      <dgm:spPr/>
      <dgm:t>
        <a:bodyPr/>
        <a:lstStyle/>
        <a:p>
          <a:endParaRPr lang="en-GB"/>
        </a:p>
      </dgm:t>
    </dgm:pt>
    <dgm:pt modelId="{C4992608-F86C-ED46-A0E9-0D522ED26438}" type="pres">
      <dgm:prSet presAssocID="{3C5A12F9-544A-554B-96CD-9AEE9C7D1880}" presName="node" presStyleLbl="vennNode1" presStyleIdx="5" presStyleCnt="11" custRadScaleRad="101639" custRadScaleInc="-62083">
        <dgm:presLayoutVars>
          <dgm:bulletEnabled val="1"/>
        </dgm:presLayoutVars>
      </dgm:prSet>
      <dgm:spPr/>
      <dgm:t>
        <a:bodyPr/>
        <a:lstStyle/>
        <a:p>
          <a:endParaRPr lang="fr-FR"/>
        </a:p>
      </dgm:t>
    </dgm:pt>
    <dgm:pt modelId="{48799541-F6F0-DA4B-BCAA-25B0F2E74A32}" type="pres">
      <dgm:prSet presAssocID="{26453507-B753-F34E-BC71-F2A162001F81}" presName="node" presStyleLbl="vennNode1" presStyleIdx="6" presStyleCnt="11" custRadScaleRad="81419" custRadScaleInc="-44206">
        <dgm:presLayoutVars>
          <dgm:bulletEnabled val="1"/>
        </dgm:presLayoutVars>
      </dgm:prSet>
      <dgm:spPr/>
      <dgm:t>
        <a:bodyPr/>
        <a:lstStyle/>
        <a:p>
          <a:endParaRPr lang="fr-FR"/>
        </a:p>
      </dgm:t>
    </dgm:pt>
    <dgm:pt modelId="{39926F22-28A2-134D-9B51-B06D71174C38}" type="pres">
      <dgm:prSet presAssocID="{50F59A37-17E1-7840-AFDE-01BA701AD4EE}" presName="node" presStyleLbl="vennNode1" presStyleIdx="7" presStyleCnt="11" custRadScaleRad="83494" custRadScaleInc="-167">
        <dgm:presLayoutVars>
          <dgm:bulletEnabled val="1"/>
        </dgm:presLayoutVars>
      </dgm:prSet>
      <dgm:spPr/>
      <dgm:t>
        <a:bodyPr/>
        <a:lstStyle/>
        <a:p>
          <a:endParaRPr lang="en-GB"/>
        </a:p>
      </dgm:t>
    </dgm:pt>
    <dgm:pt modelId="{78A3421C-D426-9B47-8D63-1D564DA59D8A}" type="pres">
      <dgm:prSet presAssocID="{7F6ACDDE-13B9-E94F-AA5E-0E36350C1FD1}" presName="node" presStyleLbl="vennNode1" presStyleIdx="8" presStyleCnt="11" custRadScaleRad="123522" custRadScaleInc="-26191">
        <dgm:presLayoutVars>
          <dgm:bulletEnabled val="1"/>
        </dgm:presLayoutVars>
      </dgm:prSet>
      <dgm:spPr/>
      <dgm:t>
        <a:bodyPr/>
        <a:lstStyle/>
        <a:p>
          <a:endParaRPr lang="en-GB"/>
        </a:p>
      </dgm:t>
    </dgm:pt>
    <dgm:pt modelId="{FA3DBB04-5ECC-7F4E-8B62-E35504D93D23}" type="pres">
      <dgm:prSet presAssocID="{7C6E7540-E079-BE4B-B8DF-BC18D7780623}" presName="node" presStyleLbl="vennNode1" presStyleIdx="9" presStyleCnt="11" custRadScaleRad="134514" custRadScaleInc="1740">
        <dgm:presLayoutVars>
          <dgm:bulletEnabled val="1"/>
        </dgm:presLayoutVars>
      </dgm:prSet>
      <dgm:spPr/>
      <dgm:t>
        <a:bodyPr/>
        <a:lstStyle/>
        <a:p>
          <a:endParaRPr lang="fr-FR"/>
        </a:p>
      </dgm:t>
    </dgm:pt>
    <dgm:pt modelId="{EAC8416B-4055-1541-9A00-C1B4E5FA5655}" type="pres">
      <dgm:prSet presAssocID="{B3C6619B-94B9-E647-B9E1-0229C5E53D9E}" presName="node" presStyleLbl="vennNode1" presStyleIdx="10" presStyleCnt="11" custRadScaleRad="97983" custRadScaleInc="-31842">
        <dgm:presLayoutVars>
          <dgm:bulletEnabled val="1"/>
        </dgm:presLayoutVars>
      </dgm:prSet>
      <dgm:spPr/>
      <dgm:t>
        <a:bodyPr/>
        <a:lstStyle/>
        <a:p>
          <a:endParaRPr lang="fr-FR"/>
        </a:p>
      </dgm:t>
    </dgm:pt>
  </dgm:ptLst>
  <dgm:cxnLst>
    <dgm:cxn modelId="{A9D9316D-83B2-DB4E-9C4E-CAD64C8A51BE}" srcId="{1E34B75D-B242-4841-B67B-06A00207700E}" destId="{03A96F84-1520-3247-857A-8C87CD954CF1}" srcOrd="0" destOrd="0" parTransId="{5EEC5973-ADFD-2042-8C4A-32A2FD4D3768}" sibTransId="{1A3F4376-C1D9-0D41-AA82-20796347974D}"/>
    <dgm:cxn modelId="{7AA790A7-1BEE-FA41-8795-EEA71D79B79F}" srcId="{1E34B75D-B242-4841-B67B-06A00207700E}" destId="{B3C6619B-94B9-E647-B9E1-0229C5E53D9E}" srcOrd="9" destOrd="0" parTransId="{0C89C8B4-DDF2-6240-A23A-C461851C635F}" sibTransId="{84851C1C-94A0-394F-B28F-2F8B83FC62FD}"/>
    <dgm:cxn modelId="{24D23343-CF41-A84F-99A6-76F2FEED2333}" srcId="{1E34B75D-B242-4841-B67B-06A00207700E}" destId="{26453507-B753-F34E-BC71-F2A162001F81}" srcOrd="5" destOrd="0" parTransId="{39F37120-D693-A34A-B7FC-E14605D31E35}" sibTransId="{CB7F70D0-CA57-DC4F-A642-05B1311CC923}"/>
    <dgm:cxn modelId="{2B9106FA-FF9D-0846-926B-D441068023F7}" type="presOf" srcId="{03A96F84-1520-3247-857A-8C87CD954CF1}" destId="{B953DB8C-E3C5-7D47-A1B1-90B12FF37055}" srcOrd="0" destOrd="0" presId="urn:microsoft.com/office/officeart/2005/8/layout/radial3"/>
    <dgm:cxn modelId="{AD19E46D-1003-B94A-8252-80012766C118}" srcId="{1E34B75D-B242-4841-B67B-06A00207700E}" destId="{3C5A12F9-544A-554B-96CD-9AEE9C7D1880}" srcOrd="4" destOrd="0" parTransId="{740CBD73-6AB3-A247-B25E-BB3F6AE5B165}" sibTransId="{C573E8DA-DB2C-5841-A46C-A4D808CFA4EC}"/>
    <dgm:cxn modelId="{8F5D450B-21AC-8E42-B4F3-51E787D3452C}" type="presOf" srcId="{50F59A37-17E1-7840-AFDE-01BA701AD4EE}" destId="{39926F22-28A2-134D-9B51-B06D71174C38}" srcOrd="0" destOrd="0" presId="urn:microsoft.com/office/officeart/2005/8/layout/radial3"/>
    <dgm:cxn modelId="{816E36E7-F99D-E541-8933-7B46A58BCD77}" type="presOf" srcId="{76818A0C-FF1C-1240-8970-024997563198}" destId="{F8E2C770-62C3-0F4E-9ED8-B8CD65219053}" srcOrd="0" destOrd="0" presId="urn:microsoft.com/office/officeart/2005/8/layout/radial3"/>
    <dgm:cxn modelId="{F7D18EB7-DCD1-6846-B0FC-B9D6E362DB59}" srcId="{1E34B75D-B242-4841-B67B-06A00207700E}" destId="{59DDA0E2-8E38-B846-B448-AA1500AA24E6}" srcOrd="2" destOrd="0" parTransId="{99E0C8DF-EE05-B74A-823D-EEF0A93D667E}" sibTransId="{6A0FE443-33D7-F248-A92A-4865B38D2323}"/>
    <dgm:cxn modelId="{2A822A56-488D-E44D-9DCA-2662D9F876E7}" type="presOf" srcId="{3C5A12F9-544A-554B-96CD-9AEE9C7D1880}" destId="{C4992608-F86C-ED46-A0E9-0D522ED26438}" srcOrd="0" destOrd="0" presId="urn:microsoft.com/office/officeart/2005/8/layout/radial3"/>
    <dgm:cxn modelId="{CE76B485-6CD4-CE44-9A73-9F6FF318434E}" srcId="{76818A0C-FF1C-1240-8970-024997563198}" destId="{1E34B75D-B242-4841-B67B-06A00207700E}" srcOrd="0" destOrd="0" parTransId="{8A3DAFE3-ADEF-2C4A-A2F1-E639FF96FFEF}" sibTransId="{0AD3BAA5-347F-F245-BEE6-A8D88CFABE99}"/>
    <dgm:cxn modelId="{708714F1-3205-D941-A68D-842FD3816DFE}" srcId="{1E34B75D-B242-4841-B67B-06A00207700E}" destId="{7F6ACDDE-13B9-E94F-AA5E-0E36350C1FD1}" srcOrd="7" destOrd="0" parTransId="{1A2309EC-1E03-0E43-AA29-7392B42C8C45}" sibTransId="{12655E2E-A53E-2941-9AFE-7BB887239B55}"/>
    <dgm:cxn modelId="{073920AA-8CE1-C84E-AACC-EB86D192B72F}" srcId="{1E34B75D-B242-4841-B67B-06A00207700E}" destId="{7C6E7540-E079-BE4B-B8DF-BC18D7780623}" srcOrd="8" destOrd="0" parTransId="{E3EDC8E5-7631-1843-A464-EE7D06260097}" sibTransId="{DDB6F433-4156-E24B-A0AA-DB26638DB388}"/>
    <dgm:cxn modelId="{E878FF3A-1362-BB42-B575-051F7956B808}" type="presOf" srcId="{0DADA897-2C22-C04C-A73A-67ADE9A6B6F3}" destId="{2107E50F-B468-974C-96F3-F0665DA449B0}" srcOrd="0" destOrd="0" presId="urn:microsoft.com/office/officeart/2005/8/layout/radial3"/>
    <dgm:cxn modelId="{288BFCCC-8237-014D-A268-6191B8491A2B}" type="presOf" srcId="{59DDA0E2-8E38-B846-B448-AA1500AA24E6}" destId="{5837439E-9E9C-8747-AD1A-D841D5F8D5F3}" srcOrd="0" destOrd="0" presId="urn:microsoft.com/office/officeart/2005/8/layout/radial3"/>
    <dgm:cxn modelId="{255351EE-E570-294A-888F-6B258BE81F4B}" type="presOf" srcId="{A07EF5D2-7F34-4C4E-8EC8-F92E69B00844}" destId="{B1C622BB-5623-C646-99C3-DCDB0A024FDF}" srcOrd="0" destOrd="0" presId="urn:microsoft.com/office/officeart/2005/8/layout/radial3"/>
    <dgm:cxn modelId="{59DCCA06-7359-314D-8EA7-CD689F50B80D}" type="presOf" srcId="{26453507-B753-F34E-BC71-F2A162001F81}" destId="{48799541-F6F0-DA4B-BCAA-25B0F2E74A32}" srcOrd="0" destOrd="0" presId="urn:microsoft.com/office/officeart/2005/8/layout/radial3"/>
    <dgm:cxn modelId="{4D15DC3B-E58C-D44B-86F9-9D566178D1FA}" type="presOf" srcId="{7F6ACDDE-13B9-E94F-AA5E-0E36350C1FD1}" destId="{78A3421C-D426-9B47-8D63-1D564DA59D8A}" srcOrd="0" destOrd="0" presId="urn:microsoft.com/office/officeart/2005/8/layout/radial3"/>
    <dgm:cxn modelId="{52C68AAD-1320-F74C-A9CD-78C0741DC59D}" type="presOf" srcId="{7C6E7540-E079-BE4B-B8DF-BC18D7780623}" destId="{FA3DBB04-5ECC-7F4E-8B62-E35504D93D23}" srcOrd="0" destOrd="0" presId="urn:microsoft.com/office/officeart/2005/8/layout/radial3"/>
    <dgm:cxn modelId="{4CC647D0-F1D3-3049-A929-0C59888141CE}" srcId="{1E34B75D-B242-4841-B67B-06A00207700E}" destId="{50F59A37-17E1-7840-AFDE-01BA701AD4EE}" srcOrd="6" destOrd="0" parTransId="{3426CFCF-87B4-EB4D-811E-21F90F680252}" sibTransId="{ED57F34C-F51D-1646-803A-46F95D03EF0F}"/>
    <dgm:cxn modelId="{0B20977D-E573-7F4B-AC9F-9AEE90C1AD18}" srcId="{1E34B75D-B242-4841-B67B-06A00207700E}" destId="{0DADA897-2C22-C04C-A73A-67ADE9A6B6F3}" srcOrd="1" destOrd="0" parTransId="{6C7AFF83-101B-4E41-8C5B-BEB94BF631BB}" sibTransId="{96AD2464-24AE-A84E-A998-47CE320F0C70}"/>
    <dgm:cxn modelId="{80657471-D288-944A-9F18-31E3078B2564}" type="presOf" srcId="{B3C6619B-94B9-E647-B9E1-0229C5E53D9E}" destId="{EAC8416B-4055-1541-9A00-C1B4E5FA5655}" srcOrd="0" destOrd="0" presId="urn:microsoft.com/office/officeart/2005/8/layout/radial3"/>
    <dgm:cxn modelId="{8EFC57A6-F69E-FC43-BAB5-41A24D430A43}" type="presOf" srcId="{1E34B75D-B242-4841-B67B-06A00207700E}" destId="{529396B3-47EB-2B40-978D-8AE0046E8C9F}" srcOrd="0" destOrd="0" presId="urn:microsoft.com/office/officeart/2005/8/layout/radial3"/>
    <dgm:cxn modelId="{ACA99D95-15D5-734E-BF35-E69BEAC5FE0F}" srcId="{1E34B75D-B242-4841-B67B-06A00207700E}" destId="{A07EF5D2-7F34-4C4E-8EC8-F92E69B00844}" srcOrd="3" destOrd="0" parTransId="{BCB97404-601F-EE4D-9AD4-E0B5B01748DA}" sibTransId="{BB1192FA-85D1-B94B-A3D6-7B538C379DAD}"/>
    <dgm:cxn modelId="{BD5E815B-C61E-E24A-AB0C-0869A402B656}" type="presParOf" srcId="{F8E2C770-62C3-0F4E-9ED8-B8CD65219053}" destId="{72B165A3-137D-5242-A2B9-5D568718FEFA}" srcOrd="0" destOrd="0" presId="urn:microsoft.com/office/officeart/2005/8/layout/radial3"/>
    <dgm:cxn modelId="{472C3014-34F1-D044-A6F8-E7954D6C79D6}" type="presParOf" srcId="{72B165A3-137D-5242-A2B9-5D568718FEFA}" destId="{529396B3-47EB-2B40-978D-8AE0046E8C9F}" srcOrd="0" destOrd="0" presId="urn:microsoft.com/office/officeart/2005/8/layout/radial3"/>
    <dgm:cxn modelId="{69C80A8F-69C5-4A43-A36E-81713901EE6D}" type="presParOf" srcId="{72B165A3-137D-5242-A2B9-5D568718FEFA}" destId="{B953DB8C-E3C5-7D47-A1B1-90B12FF37055}" srcOrd="1" destOrd="0" presId="urn:microsoft.com/office/officeart/2005/8/layout/radial3"/>
    <dgm:cxn modelId="{EBF17C7C-9292-BF49-B1D5-C927331D5D67}" type="presParOf" srcId="{72B165A3-137D-5242-A2B9-5D568718FEFA}" destId="{2107E50F-B468-974C-96F3-F0665DA449B0}" srcOrd="2" destOrd="0" presId="urn:microsoft.com/office/officeart/2005/8/layout/radial3"/>
    <dgm:cxn modelId="{E195D11C-272F-5C4F-8BF9-4BCB9803563C}" type="presParOf" srcId="{72B165A3-137D-5242-A2B9-5D568718FEFA}" destId="{5837439E-9E9C-8747-AD1A-D841D5F8D5F3}" srcOrd="3" destOrd="0" presId="urn:microsoft.com/office/officeart/2005/8/layout/radial3"/>
    <dgm:cxn modelId="{C388562A-E6E7-5F49-B73E-FF39A088A663}" type="presParOf" srcId="{72B165A3-137D-5242-A2B9-5D568718FEFA}" destId="{B1C622BB-5623-C646-99C3-DCDB0A024FDF}" srcOrd="4" destOrd="0" presId="urn:microsoft.com/office/officeart/2005/8/layout/radial3"/>
    <dgm:cxn modelId="{D04C42C4-7D7F-4B4E-8ADF-1897808E4ADA}" type="presParOf" srcId="{72B165A3-137D-5242-A2B9-5D568718FEFA}" destId="{C4992608-F86C-ED46-A0E9-0D522ED26438}" srcOrd="5" destOrd="0" presId="urn:microsoft.com/office/officeart/2005/8/layout/radial3"/>
    <dgm:cxn modelId="{648A851D-3C16-E44C-A96B-4E00EACA2675}" type="presParOf" srcId="{72B165A3-137D-5242-A2B9-5D568718FEFA}" destId="{48799541-F6F0-DA4B-BCAA-25B0F2E74A32}" srcOrd="6" destOrd="0" presId="urn:microsoft.com/office/officeart/2005/8/layout/radial3"/>
    <dgm:cxn modelId="{AB486164-7403-1F4B-B3F8-D1CDFB840F3B}" type="presParOf" srcId="{72B165A3-137D-5242-A2B9-5D568718FEFA}" destId="{39926F22-28A2-134D-9B51-B06D71174C38}" srcOrd="7" destOrd="0" presId="urn:microsoft.com/office/officeart/2005/8/layout/radial3"/>
    <dgm:cxn modelId="{C1E6769F-23E1-EF47-8CB1-1687D4991812}" type="presParOf" srcId="{72B165A3-137D-5242-A2B9-5D568718FEFA}" destId="{78A3421C-D426-9B47-8D63-1D564DA59D8A}" srcOrd="8" destOrd="0" presId="urn:microsoft.com/office/officeart/2005/8/layout/radial3"/>
    <dgm:cxn modelId="{A6F50BC7-A998-3D46-863D-45FA118B8BD5}" type="presParOf" srcId="{72B165A3-137D-5242-A2B9-5D568718FEFA}" destId="{FA3DBB04-5ECC-7F4E-8B62-E35504D93D23}" srcOrd="9" destOrd="0" presId="urn:microsoft.com/office/officeart/2005/8/layout/radial3"/>
    <dgm:cxn modelId="{8C1399C3-2713-134C-AAF4-DE8EE01357C3}" type="presParOf" srcId="{72B165A3-137D-5242-A2B9-5D568718FEFA}" destId="{EAC8416B-4055-1541-9A00-C1B4E5FA5655}" srcOrd="10" destOrd="0" presId="urn:microsoft.com/office/officeart/2005/8/layout/radial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6818A0C-FF1C-1240-8970-024997563198}" type="doc">
      <dgm:prSet loTypeId="urn:microsoft.com/office/officeart/2005/8/layout/radial3" loCatId="" qsTypeId="urn:microsoft.com/office/officeart/2005/8/quickstyle/simple4" qsCatId="simple" csTypeId="urn:microsoft.com/office/officeart/2005/8/colors/accent1_2" csCatId="accent1" phldr="1"/>
      <dgm:spPr/>
      <dgm:t>
        <a:bodyPr/>
        <a:lstStyle/>
        <a:p>
          <a:endParaRPr lang="en-GB"/>
        </a:p>
      </dgm:t>
    </dgm:pt>
    <dgm:pt modelId="{1E34B75D-B242-4841-B67B-06A00207700E}">
      <dgm:prSet phldrT="[Text]" custT="1"/>
      <dgm:spPr>
        <a:solidFill>
          <a:schemeClr val="accent1">
            <a:lumMod val="50000"/>
            <a:alpha val="50000"/>
          </a:schemeClr>
        </a:solidFill>
      </dgm:spPr>
      <dgm:t>
        <a:bodyPr/>
        <a:lstStyle/>
        <a:p>
          <a:r>
            <a:rPr lang="en-GB" sz="2400" dirty="0" err="1" smtClean="0"/>
            <a:t>Agence</a:t>
          </a:r>
          <a:r>
            <a:rPr lang="en-GB" sz="2400" baseline="0" dirty="0" smtClean="0"/>
            <a:t> lead</a:t>
          </a:r>
          <a:endParaRPr lang="en-GB" sz="2400" dirty="0"/>
        </a:p>
      </dgm:t>
    </dgm:pt>
    <dgm:pt modelId="{8A3DAFE3-ADEF-2C4A-A2F1-E639FF96FFEF}" type="parTrans" cxnId="{CE76B485-6CD4-CE44-9A73-9F6FF318434E}">
      <dgm:prSet/>
      <dgm:spPr/>
      <dgm:t>
        <a:bodyPr/>
        <a:lstStyle/>
        <a:p>
          <a:endParaRPr lang="en-GB" sz="2000"/>
        </a:p>
      </dgm:t>
    </dgm:pt>
    <dgm:pt modelId="{0AD3BAA5-347F-F245-BEE6-A8D88CFABE99}" type="sibTrans" cxnId="{CE76B485-6CD4-CE44-9A73-9F6FF318434E}">
      <dgm:prSet/>
      <dgm:spPr/>
      <dgm:t>
        <a:bodyPr/>
        <a:lstStyle/>
        <a:p>
          <a:endParaRPr lang="en-GB" sz="2000"/>
        </a:p>
      </dgm:t>
    </dgm:pt>
    <dgm:pt modelId="{03A96F84-1520-3247-857A-8C87CD954CF1}">
      <dgm:prSet phldrT="[Text]" custT="1"/>
      <dgm:spPr/>
      <dgm:t>
        <a:bodyPr/>
        <a:lstStyle/>
        <a:p>
          <a:r>
            <a:rPr lang="en-GB" sz="3600" dirty="0" smtClean="0"/>
            <a:t>D</a:t>
          </a:r>
          <a:endParaRPr lang="en-GB" sz="3600" dirty="0"/>
        </a:p>
      </dgm:t>
    </dgm:pt>
    <dgm:pt modelId="{5EEC5973-ADFD-2042-8C4A-32A2FD4D3768}" type="parTrans" cxnId="{A9D9316D-83B2-DB4E-9C4E-CAD64C8A51BE}">
      <dgm:prSet/>
      <dgm:spPr/>
      <dgm:t>
        <a:bodyPr/>
        <a:lstStyle/>
        <a:p>
          <a:endParaRPr lang="en-GB" sz="2000"/>
        </a:p>
      </dgm:t>
    </dgm:pt>
    <dgm:pt modelId="{1A3F4376-C1D9-0D41-AA82-20796347974D}" type="sibTrans" cxnId="{A9D9316D-83B2-DB4E-9C4E-CAD64C8A51BE}">
      <dgm:prSet/>
      <dgm:spPr/>
      <dgm:t>
        <a:bodyPr/>
        <a:lstStyle/>
        <a:p>
          <a:endParaRPr lang="en-GB" sz="2000"/>
        </a:p>
      </dgm:t>
    </dgm:pt>
    <dgm:pt modelId="{0DADA897-2C22-C04C-A73A-67ADE9A6B6F3}">
      <dgm:prSet phldrT="[Text]" custT="1"/>
      <dgm:spPr/>
      <dgm:t>
        <a:bodyPr/>
        <a:lstStyle/>
        <a:p>
          <a:r>
            <a:rPr lang="en-GB" sz="3600" dirty="0" smtClean="0"/>
            <a:t>F</a:t>
          </a:r>
          <a:endParaRPr lang="en-GB" sz="3600" dirty="0"/>
        </a:p>
      </dgm:t>
    </dgm:pt>
    <dgm:pt modelId="{6C7AFF83-101B-4E41-8C5B-BEB94BF631BB}" type="parTrans" cxnId="{0B20977D-E573-7F4B-AC9F-9AEE90C1AD18}">
      <dgm:prSet/>
      <dgm:spPr/>
      <dgm:t>
        <a:bodyPr/>
        <a:lstStyle/>
        <a:p>
          <a:endParaRPr lang="en-GB" sz="2000"/>
        </a:p>
      </dgm:t>
    </dgm:pt>
    <dgm:pt modelId="{96AD2464-24AE-A84E-A998-47CE320F0C70}" type="sibTrans" cxnId="{0B20977D-E573-7F4B-AC9F-9AEE90C1AD18}">
      <dgm:prSet/>
      <dgm:spPr/>
      <dgm:t>
        <a:bodyPr/>
        <a:lstStyle/>
        <a:p>
          <a:endParaRPr lang="en-GB" sz="2000"/>
        </a:p>
      </dgm:t>
    </dgm:pt>
    <dgm:pt modelId="{59DDA0E2-8E38-B846-B448-AA1500AA24E6}">
      <dgm:prSet phldrT="[Text]" custT="1"/>
      <dgm:spPr/>
      <dgm:t>
        <a:bodyPr/>
        <a:lstStyle/>
        <a:p>
          <a:r>
            <a:rPr lang="en-GB" sz="3600" dirty="0" smtClean="0"/>
            <a:t>Z</a:t>
          </a:r>
          <a:endParaRPr lang="en-GB" sz="3600" dirty="0"/>
        </a:p>
      </dgm:t>
    </dgm:pt>
    <dgm:pt modelId="{99E0C8DF-EE05-B74A-823D-EEF0A93D667E}" type="parTrans" cxnId="{F7D18EB7-DCD1-6846-B0FC-B9D6E362DB59}">
      <dgm:prSet/>
      <dgm:spPr/>
      <dgm:t>
        <a:bodyPr/>
        <a:lstStyle/>
        <a:p>
          <a:endParaRPr lang="en-GB" sz="2000"/>
        </a:p>
      </dgm:t>
    </dgm:pt>
    <dgm:pt modelId="{6A0FE443-33D7-F248-A92A-4865B38D2323}" type="sibTrans" cxnId="{F7D18EB7-DCD1-6846-B0FC-B9D6E362DB59}">
      <dgm:prSet/>
      <dgm:spPr/>
      <dgm:t>
        <a:bodyPr/>
        <a:lstStyle/>
        <a:p>
          <a:endParaRPr lang="en-GB" sz="2000"/>
        </a:p>
      </dgm:t>
    </dgm:pt>
    <dgm:pt modelId="{A07EF5D2-7F34-4C4E-8EC8-F92E69B00844}">
      <dgm:prSet phldrT="[Text]" custT="1"/>
      <dgm:spPr/>
      <dgm:t>
        <a:bodyPr/>
        <a:lstStyle/>
        <a:p>
          <a:r>
            <a:rPr lang="en-GB" sz="3600" dirty="0" smtClean="0"/>
            <a:t>E</a:t>
          </a:r>
          <a:endParaRPr lang="en-GB" sz="3600" dirty="0"/>
        </a:p>
      </dgm:t>
    </dgm:pt>
    <dgm:pt modelId="{BCB97404-601F-EE4D-9AD4-E0B5B01748DA}" type="parTrans" cxnId="{ACA99D95-15D5-734E-BF35-E69BEAC5FE0F}">
      <dgm:prSet/>
      <dgm:spPr/>
      <dgm:t>
        <a:bodyPr/>
        <a:lstStyle/>
        <a:p>
          <a:endParaRPr lang="en-GB" sz="2000"/>
        </a:p>
      </dgm:t>
    </dgm:pt>
    <dgm:pt modelId="{BB1192FA-85D1-B94B-A3D6-7B538C379DAD}" type="sibTrans" cxnId="{ACA99D95-15D5-734E-BF35-E69BEAC5FE0F}">
      <dgm:prSet/>
      <dgm:spPr/>
      <dgm:t>
        <a:bodyPr/>
        <a:lstStyle/>
        <a:p>
          <a:endParaRPr lang="en-GB" sz="2000"/>
        </a:p>
      </dgm:t>
    </dgm:pt>
    <dgm:pt modelId="{3C5A12F9-544A-554B-96CD-9AEE9C7D1880}">
      <dgm:prSet phldrT="[Text]" custT="1"/>
      <dgm:spPr/>
      <dgm:t>
        <a:bodyPr/>
        <a:lstStyle/>
        <a:p>
          <a:r>
            <a:rPr lang="en-GB" sz="3600" dirty="0" smtClean="0"/>
            <a:t>C</a:t>
          </a:r>
          <a:endParaRPr lang="en-GB" sz="3600" dirty="0"/>
        </a:p>
      </dgm:t>
    </dgm:pt>
    <dgm:pt modelId="{740CBD73-6AB3-A247-B25E-BB3F6AE5B165}" type="parTrans" cxnId="{AD19E46D-1003-B94A-8252-80012766C118}">
      <dgm:prSet/>
      <dgm:spPr/>
      <dgm:t>
        <a:bodyPr/>
        <a:lstStyle/>
        <a:p>
          <a:endParaRPr lang="en-GB" sz="2000"/>
        </a:p>
      </dgm:t>
    </dgm:pt>
    <dgm:pt modelId="{C573E8DA-DB2C-5841-A46C-A4D808CFA4EC}" type="sibTrans" cxnId="{AD19E46D-1003-B94A-8252-80012766C118}">
      <dgm:prSet/>
      <dgm:spPr/>
      <dgm:t>
        <a:bodyPr/>
        <a:lstStyle/>
        <a:p>
          <a:endParaRPr lang="en-GB" sz="2000"/>
        </a:p>
      </dgm:t>
    </dgm:pt>
    <dgm:pt modelId="{26453507-B753-F34E-BC71-F2A162001F81}">
      <dgm:prSet phldrT="[Text]" custT="1"/>
      <dgm:spPr/>
      <dgm:t>
        <a:bodyPr/>
        <a:lstStyle/>
        <a:p>
          <a:r>
            <a:rPr lang="en-GB" sz="3600" dirty="0" smtClean="0"/>
            <a:t>A</a:t>
          </a:r>
          <a:endParaRPr lang="en-GB" sz="3600" dirty="0"/>
        </a:p>
      </dgm:t>
    </dgm:pt>
    <dgm:pt modelId="{39F37120-D693-A34A-B7FC-E14605D31E35}" type="parTrans" cxnId="{24D23343-CF41-A84F-99A6-76F2FEED2333}">
      <dgm:prSet/>
      <dgm:spPr/>
      <dgm:t>
        <a:bodyPr/>
        <a:lstStyle/>
        <a:p>
          <a:endParaRPr lang="en-GB" sz="2000"/>
        </a:p>
      </dgm:t>
    </dgm:pt>
    <dgm:pt modelId="{CB7F70D0-CA57-DC4F-A642-05B1311CC923}" type="sibTrans" cxnId="{24D23343-CF41-A84F-99A6-76F2FEED2333}">
      <dgm:prSet/>
      <dgm:spPr/>
      <dgm:t>
        <a:bodyPr/>
        <a:lstStyle/>
        <a:p>
          <a:endParaRPr lang="en-GB" sz="2000"/>
        </a:p>
      </dgm:t>
    </dgm:pt>
    <dgm:pt modelId="{50F59A37-17E1-7840-AFDE-01BA701AD4EE}">
      <dgm:prSet phldrT="[Text]" custT="1"/>
      <dgm:spPr/>
      <dgm:t>
        <a:bodyPr/>
        <a:lstStyle/>
        <a:p>
          <a:r>
            <a:rPr lang="en-GB" sz="3600" dirty="0" smtClean="0"/>
            <a:t>X</a:t>
          </a:r>
          <a:endParaRPr lang="en-GB" sz="3600" dirty="0"/>
        </a:p>
      </dgm:t>
    </dgm:pt>
    <dgm:pt modelId="{3426CFCF-87B4-EB4D-811E-21F90F680252}" type="parTrans" cxnId="{4CC647D0-F1D3-3049-A929-0C59888141CE}">
      <dgm:prSet/>
      <dgm:spPr/>
      <dgm:t>
        <a:bodyPr/>
        <a:lstStyle/>
        <a:p>
          <a:endParaRPr lang="en-GB" sz="2000"/>
        </a:p>
      </dgm:t>
    </dgm:pt>
    <dgm:pt modelId="{ED57F34C-F51D-1646-803A-46F95D03EF0F}" type="sibTrans" cxnId="{4CC647D0-F1D3-3049-A929-0C59888141CE}">
      <dgm:prSet/>
      <dgm:spPr/>
      <dgm:t>
        <a:bodyPr/>
        <a:lstStyle/>
        <a:p>
          <a:endParaRPr lang="en-GB" sz="2000"/>
        </a:p>
      </dgm:t>
    </dgm:pt>
    <dgm:pt modelId="{7C6E7540-E079-BE4B-B8DF-BC18D7780623}">
      <dgm:prSet phldrT="[Text]" custT="1"/>
      <dgm:spPr/>
      <dgm:t>
        <a:bodyPr/>
        <a:lstStyle/>
        <a:p>
          <a:r>
            <a:rPr lang="en-GB" sz="3600" dirty="0" smtClean="0"/>
            <a:t>Y</a:t>
          </a:r>
          <a:endParaRPr lang="en-GB" sz="3600" dirty="0"/>
        </a:p>
      </dgm:t>
    </dgm:pt>
    <dgm:pt modelId="{E3EDC8E5-7631-1843-A464-EE7D06260097}" type="parTrans" cxnId="{073920AA-8CE1-C84E-AACC-EB86D192B72F}">
      <dgm:prSet/>
      <dgm:spPr/>
      <dgm:t>
        <a:bodyPr/>
        <a:lstStyle/>
        <a:p>
          <a:endParaRPr lang="en-GB" sz="2000"/>
        </a:p>
      </dgm:t>
    </dgm:pt>
    <dgm:pt modelId="{DDB6F433-4156-E24B-A0AA-DB26638DB388}" type="sibTrans" cxnId="{073920AA-8CE1-C84E-AACC-EB86D192B72F}">
      <dgm:prSet/>
      <dgm:spPr/>
      <dgm:t>
        <a:bodyPr/>
        <a:lstStyle/>
        <a:p>
          <a:endParaRPr lang="en-GB" sz="2000"/>
        </a:p>
      </dgm:t>
    </dgm:pt>
    <dgm:pt modelId="{B3C6619B-94B9-E647-B9E1-0229C5E53D9E}">
      <dgm:prSet phldrT="[Text]" custT="1"/>
      <dgm:spPr/>
      <dgm:t>
        <a:bodyPr/>
        <a:lstStyle/>
        <a:p>
          <a:r>
            <a:rPr lang="en-GB" sz="3600" dirty="0" smtClean="0"/>
            <a:t>B</a:t>
          </a:r>
          <a:endParaRPr lang="en-GB" sz="3600" dirty="0"/>
        </a:p>
      </dgm:t>
    </dgm:pt>
    <dgm:pt modelId="{0C89C8B4-DDF2-6240-A23A-C461851C635F}" type="parTrans" cxnId="{7AA790A7-1BEE-FA41-8795-EEA71D79B79F}">
      <dgm:prSet/>
      <dgm:spPr/>
      <dgm:t>
        <a:bodyPr/>
        <a:lstStyle/>
        <a:p>
          <a:endParaRPr lang="en-GB" sz="2000"/>
        </a:p>
      </dgm:t>
    </dgm:pt>
    <dgm:pt modelId="{84851C1C-94A0-394F-B28F-2F8B83FC62FD}" type="sibTrans" cxnId="{7AA790A7-1BEE-FA41-8795-EEA71D79B79F}">
      <dgm:prSet/>
      <dgm:spPr/>
      <dgm:t>
        <a:bodyPr/>
        <a:lstStyle/>
        <a:p>
          <a:endParaRPr lang="en-GB" sz="2000"/>
        </a:p>
      </dgm:t>
    </dgm:pt>
    <dgm:pt modelId="{F8E2C770-62C3-0F4E-9ED8-B8CD65219053}" type="pres">
      <dgm:prSet presAssocID="{76818A0C-FF1C-1240-8970-024997563198}" presName="composite" presStyleCnt="0">
        <dgm:presLayoutVars>
          <dgm:chMax val="1"/>
          <dgm:dir/>
          <dgm:resizeHandles val="exact"/>
        </dgm:presLayoutVars>
      </dgm:prSet>
      <dgm:spPr/>
      <dgm:t>
        <a:bodyPr/>
        <a:lstStyle/>
        <a:p>
          <a:endParaRPr lang="fr-FR"/>
        </a:p>
      </dgm:t>
    </dgm:pt>
    <dgm:pt modelId="{72B165A3-137D-5242-A2B9-5D568718FEFA}" type="pres">
      <dgm:prSet presAssocID="{76818A0C-FF1C-1240-8970-024997563198}" presName="radial" presStyleCnt="0">
        <dgm:presLayoutVars>
          <dgm:animLvl val="ctr"/>
        </dgm:presLayoutVars>
      </dgm:prSet>
      <dgm:spPr/>
    </dgm:pt>
    <dgm:pt modelId="{529396B3-47EB-2B40-978D-8AE0046E8C9F}" type="pres">
      <dgm:prSet presAssocID="{1E34B75D-B242-4841-B67B-06A00207700E}" presName="centerShape" presStyleLbl="vennNode1" presStyleIdx="0" presStyleCnt="10" custScaleX="65659" custScaleY="62737" custLinFactNeighborX="2504"/>
      <dgm:spPr/>
      <dgm:t>
        <a:bodyPr/>
        <a:lstStyle/>
        <a:p>
          <a:endParaRPr lang="fr-FR"/>
        </a:p>
      </dgm:t>
    </dgm:pt>
    <dgm:pt modelId="{B953DB8C-E3C5-7D47-A1B1-90B12FF37055}" type="pres">
      <dgm:prSet presAssocID="{03A96F84-1520-3247-857A-8C87CD954CF1}" presName="node" presStyleLbl="vennNode1" presStyleIdx="1" presStyleCnt="10" custRadScaleRad="111331" custRadScaleInc="140972">
        <dgm:presLayoutVars>
          <dgm:bulletEnabled val="1"/>
        </dgm:presLayoutVars>
      </dgm:prSet>
      <dgm:spPr/>
      <dgm:t>
        <a:bodyPr/>
        <a:lstStyle/>
        <a:p>
          <a:endParaRPr lang="en-GB"/>
        </a:p>
      </dgm:t>
    </dgm:pt>
    <dgm:pt modelId="{2107E50F-B468-974C-96F3-F0665DA449B0}" type="pres">
      <dgm:prSet presAssocID="{0DADA897-2C22-C04C-A73A-67ADE9A6B6F3}" presName="node" presStyleLbl="vennNode1" presStyleIdx="2" presStyleCnt="10" custScaleX="76787" custScaleY="76787" custRadScaleRad="211035" custRadScaleInc="98638">
        <dgm:presLayoutVars>
          <dgm:bulletEnabled val="1"/>
        </dgm:presLayoutVars>
      </dgm:prSet>
      <dgm:spPr/>
      <dgm:t>
        <a:bodyPr/>
        <a:lstStyle/>
        <a:p>
          <a:endParaRPr lang="en-GB"/>
        </a:p>
      </dgm:t>
    </dgm:pt>
    <dgm:pt modelId="{5837439E-9E9C-8747-AD1A-D841D5F8D5F3}" type="pres">
      <dgm:prSet presAssocID="{59DDA0E2-8E38-B846-B448-AA1500AA24E6}" presName="node" presStyleLbl="vennNode1" presStyleIdx="3" presStyleCnt="10" custScaleX="58404" custScaleY="58404" custRadScaleRad="196918" custRadScaleInc="67150">
        <dgm:presLayoutVars>
          <dgm:bulletEnabled val="1"/>
        </dgm:presLayoutVars>
      </dgm:prSet>
      <dgm:spPr/>
      <dgm:t>
        <a:bodyPr/>
        <a:lstStyle/>
        <a:p>
          <a:endParaRPr lang="en-GB"/>
        </a:p>
      </dgm:t>
    </dgm:pt>
    <dgm:pt modelId="{B1C622BB-5623-C646-99C3-DCDB0A024FDF}" type="pres">
      <dgm:prSet presAssocID="{A07EF5D2-7F34-4C4E-8EC8-F92E69B00844}" presName="node" presStyleLbl="vennNode1" presStyleIdx="4" presStyleCnt="10" custRadScaleRad="99710" custRadScaleInc="28651">
        <dgm:presLayoutVars>
          <dgm:bulletEnabled val="1"/>
        </dgm:presLayoutVars>
      </dgm:prSet>
      <dgm:spPr/>
      <dgm:t>
        <a:bodyPr/>
        <a:lstStyle/>
        <a:p>
          <a:endParaRPr lang="en-GB"/>
        </a:p>
      </dgm:t>
    </dgm:pt>
    <dgm:pt modelId="{C4992608-F86C-ED46-A0E9-0D522ED26438}" type="pres">
      <dgm:prSet presAssocID="{3C5A12F9-544A-554B-96CD-9AEE9C7D1880}" presName="node" presStyleLbl="vennNode1" presStyleIdx="5" presStyleCnt="10" custScaleX="76787" custScaleY="76787" custRadScaleRad="89524" custRadScaleInc="90538">
        <dgm:presLayoutVars>
          <dgm:bulletEnabled val="1"/>
        </dgm:presLayoutVars>
      </dgm:prSet>
      <dgm:spPr/>
      <dgm:t>
        <a:bodyPr/>
        <a:lstStyle/>
        <a:p>
          <a:endParaRPr lang="en-GB"/>
        </a:p>
      </dgm:t>
    </dgm:pt>
    <dgm:pt modelId="{48799541-F6F0-DA4B-BCAA-25B0F2E74A32}" type="pres">
      <dgm:prSet presAssocID="{26453507-B753-F34E-BC71-F2A162001F81}" presName="node" presStyleLbl="vennNode1" presStyleIdx="6" presStyleCnt="10" custRadScaleRad="101378" custRadScaleInc="131793">
        <dgm:presLayoutVars>
          <dgm:bulletEnabled val="1"/>
        </dgm:presLayoutVars>
      </dgm:prSet>
      <dgm:spPr/>
      <dgm:t>
        <a:bodyPr/>
        <a:lstStyle/>
        <a:p>
          <a:endParaRPr lang="fr-FR"/>
        </a:p>
      </dgm:t>
    </dgm:pt>
    <dgm:pt modelId="{39926F22-28A2-134D-9B51-B06D71174C38}" type="pres">
      <dgm:prSet presAssocID="{50F59A37-17E1-7840-AFDE-01BA701AD4EE}" presName="node" presStyleLbl="vennNode1" presStyleIdx="7" presStyleCnt="10" custScaleX="68802" custScaleY="68802" custRadScaleRad="203752" custRadScaleInc="42327">
        <dgm:presLayoutVars>
          <dgm:bulletEnabled val="1"/>
        </dgm:presLayoutVars>
      </dgm:prSet>
      <dgm:spPr/>
      <dgm:t>
        <a:bodyPr/>
        <a:lstStyle/>
        <a:p>
          <a:endParaRPr lang="en-GB"/>
        </a:p>
      </dgm:t>
    </dgm:pt>
    <dgm:pt modelId="{FA3DBB04-5ECC-7F4E-8B62-E35504D93D23}" type="pres">
      <dgm:prSet presAssocID="{7C6E7540-E079-BE4B-B8DF-BC18D7780623}" presName="node" presStyleLbl="vennNode1" presStyleIdx="8" presStyleCnt="10" custScaleX="66387" custScaleY="66387" custRadScaleRad="195935" custRadScaleInc="20831">
        <dgm:presLayoutVars>
          <dgm:bulletEnabled val="1"/>
        </dgm:presLayoutVars>
      </dgm:prSet>
      <dgm:spPr/>
      <dgm:t>
        <a:bodyPr/>
        <a:lstStyle/>
        <a:p>
          <a:endParaRPr lang="fr-FR"/>
        </a:p>
      </dgm:t>
    </dgm:pt>
    <dgm:pt modelId="{EAC8416B-4055-1541-9A00-C1B4E5FA5655}" type="pres">
      <dgm:prSet presAssocID="{B3C6619B-94B9-E647-B9E1-0229C5E53D9E}" presName="node" presStyleLbl="vennNode1" presStyleIdx="9" presStyleCnt="10" custRadScaleRad="95027" custRadScaleInc="11824">
        <dgm:presLayoutVars>
          <dgm:bulletEnabled val="1"/>
        </dgm:presLayoutVars>
      </dgm:prSet>
      <dgm:spPr/>
      <dgm:t>
        <a:bodyPr/>
        <a:lstStyle/>
        <a:p>
          <a:endParaRPr lang="fr-FR"/>
        </a:p>
      </dgm:t>
    </dgm:pt>
  </dgm:ptLst>
  <dgm:cxnLst>
    <dgm:cxn modelId="{A4F493C8-3350-6E45-9587-BA4349EFDC88}" type="presOf" srcId="{B3C6619B-94B9-E647-B9E1-0229C5E53D9E}" destId="{EAC8416B-4055-1541-9A00-C1B4E5FA5655}" srcOrd="0" destOrd="0" presId="urn:microsoft.com/office/officeart/2005/8/layout/radial3"/>
    <dgm:cxn modelId="{A9D9316D-83B2-DB4E-9C4E-CAD64C8A51BE}" srcId="{1E34B75D-B242-4841-B67B-06A00207700E}" destId="{03A96F84-1520-3247-857A-8C87CD954CF1}" srcOrd="0" destOrd="0" parTransId="{5EEC5973-ADFD-2042-8C4A-32A2FD4D3768}" sibTransId="{1A3F4376-C1D9-0D41-AA82-20796347974D}"/>
    <dgm:cxn modelId="{A4A5A982-190B-B94B-B058-F589CC2C843E}" type="presOf" srcId="{3C5A12F9-544A-554B-96CD-9AEE9C7D1880}" destId="{C4992608-F86C-ED46-A0E9-0D522ED26438}" srcOrd="0" destOrd="0" presId="urn:microsoft.com/office/officeart/2005/8/layout/radial3"/>
    <dgm:cxn modelId="{7AA790A7-1BEE-FA41-8795-EEA71D79B79F}" srcId="{1E34B75D-B242-4841-B67B-06A00207700E}" destId="{B3C6619B-94B9-E647-B9E1-0229C5E53D9E}" srcOrd="8" destOrd="0" parTransId="{0C89C8B4-DDF2-6240-A23A-C461851C635F}" sibTransId="{84851C1C-94A0-394F-B28F-2F8B83FC62FD}"/>
    <dgm:cxn modelId="{24D23343-CF41-A84F-99A6-76F2FEED2333}" srcId="{1E34B75D-B242-4841-B67B-06A00207700E}" destId="{26453507-B753-F34E-BC71-F2A162001F81}" srcOrd="5" destOrd="0" parTransId="{39F37120-D693-A34A-B7FC-E14605D31E35}" sibTransId="{CB7F70D0-CA57-DC4F-A642-05B1311CC923}"/>
    <dgm:cxn modelId="{AD19E46D-1003-B94A-8252-80012766C118}" srcId="{1E34B75D-B242-4841-B67B-06A00207700E}" destId="{3C5A12F9-544A-554B-96CD-9AEE9C7D1880}" srcOrd="4" destOrd="0" parTransId="{740CBD73-6AB3-A247-B25E-BB3F6AE5B165}" sibTransId="{C573E8DA-DB2C-5841-A46C-A4D808CFA4EC}"/>
    <dgm:cxn modelId="{F7D18EB7-DCD1-6846-B0FC-B9D6E362DB59}" srcId="{1E34B75D-B242-4841-B67B-06A00207700E}" destId="{59DDA0E2-8E38-B846-B448-AA1500AA24E6}" srcOrd="2" destOrd="0" parTransId="{99E0C8DF-EE05-B74A-823D-EEF0A93D667E}" sibTransId="{6A0FE443-33D7-F248-A92A-4865B38D2323}"/>
    <dgm:cxn modelId="{A80D7012-A06F-2C4A-BEC8-6ECC0D039ADF}" type="presOf" srcId="{0DADA897-2C22-C04C-A73A-67ADE9A6B6F3}" destId="{2107E50F-B468-974C-96F3-F0665DA449B0}" srcOrd="0" destOrd="0" presId="urn:microsoft.com/office/officeart/2005/8/layout/radial3"/>
    <dgm:cxn modelId="{A1DA7FF8-1231-B84E-BA55-2F8F7AE6E4C0}" type="presOf" srcId="{1E34B75D-B242-4841-B67B-06A00207700E}" destId="{529396B3-47EB-2B40-978D-8AE0046E8C9F}" srcOrd="0" destOrd="0" presId="urn:microsoft.com/office/officeart/2005/8/layout/radial3"/>
    <dgm:cxn modelId="{FD5029FD-1E81-EB4A-AC5B-4D69E7E8908F}" type="presOf" srcId="{26453507-B753-F34E-BC71-F2A162001F81}" destId="{48799541-F6F0-DA4B-BCAA-25B0F2E74A32}" srcOrd="0" destOrd="0" presId="urn:microsoft.com/office/officeart/2005/8/layout/radial3"/>
    <dgm:cxn modelId="{095F6F65-F3A8-CE40-94C8-5CF87EEF3977}" type="presOf" srcId="{A07EF5D2-7F34-4C4E-8EC8-F92E69B00844}" destId="{B1C622BB-5623-C646-99C3-DCDB0A024FDF}" srcOrd="0" destOrd="0" presId="urn:microsoft.com/office/officeart/2005/8/layout/radial3"/>
    <dgm:cxn modelId="{CE76B485-6CD4-CE44-9A73-9F6FF318434E}" srcId="{76818A0C-FF1C-1240-8970-024997563198}" destId="{1E34B75D-B242-4841-B67B-06A00207700E}" srcOrd="0" destOrd="0" parTransId="{8A3DAFE3-ADEF-2C4A-A2F1-E639FF96FFEF}" sibTransId="{0AD3BAA5-347F-F245-BEE6-A8D88CFABE99}"/>
    <dgm:cxn modelId="{9D647D2F-EFF0-5745-9F3D-224B91A63A95}" type="presOf" srcId="{76818A0C-FF1C-1240-8970-024997563198}" destId="{F8E2C770-62C3-0F4E-9ED8-B8CD65219053}" srcOrd="0" destOrd="0" presId="urn:microsoft.com/office/officeart/2005/8/layout/radial3"/>
    <dgm:cxn modelId="{A37D3ACF-A10E-9240-BAEA-1F01B0642D8E}" type="presOf" srcId="{50F59A37-17E1-7840-AFDE-01BA701AD4EE}" destId="{39926F22-28A2-134D-9B51-B06D71174C38}" srcOrd="0" destOrd="0" presId="urn:microsoft.com/office/officeart/2005/8/layout/radial3"/>
    <dgm:cxn modelId="{073920AA-8CE1-C84E-AACC-EB86D192B72F}" srcId="{1E34B75D-B242-4841-B67B-06A00207700E}" destId="{7C6E7540-E079-BE4B-B8DF-BC18D7780623}" srcOrd="7" destOrd="0" parTransId="{E3EDC8E5-7631-1843-A464-EE7D06260097}" sibTransId="{DDB6F433-4156-E24B-A0AA-DB26638DB388}"/>
    <dgm:cxn modelId="{ADEAD92B-A4C4-5D4A-BE54-08E78D7E70A3}" type="presOf" srcId="{59DDA0E2-8E38-B846-B448-AA1500AA24E6}" destId="{5837439E-9E9C-8747-AD1A-D841D5F8D5F3}" srcOrd="0" destOrd="0" presId="urn:microsoft.com/office/officeart/2005/8/layout/radial3"/>
    <dgm:cxn modelId="{62461208-0735-EB47-A8BF-63A33EF2C751}" type="presOf" srcId="{03A96F84-1520-3247-857A-8C87CD954CF1}" destId="{B953DB8C-E3C5-7D47-A1B1-90B12FF37055}" srcOrd="0" destOrd="0" presId="urn:microsoft.com/office/officeart/2005/8/layout/radial3"/>
    <dgm:cxn modelId="{D4292607-6945-0C45-BA2B-EFB4A61E46BE}" type="presOf" srcId="{7C6E7540-E079-BE4B-B8DF-BC18D7780623}" destId="{FA3DBB04-5ECC-7F4E-8B62-E35504D93D23}" srcOrd="0" destOrd="0" presId="urn:microsoft.com/office/officeart/2005/8/layout/radial3"/>
    <dgm:cxn modelId="{4CC647D0-F1D3-3049-A929-0C59888141CE}" srcId="{1E34B75D-B242-4841-B67B-06A00207700E}" destId="{50F59A37-17E1-7840-AFDE-01BA701AD4EE}" srcOrd="6" destOrd="0" parTransId="{3426CFCF-87B4-EB4D-811E-21F90F680252}" sibTransId="{ED57F34C-F51D-1646-803A-46F95D03EF0F}"/>
    <dgm:cxn modelId="{0B20977D-E573-7F4B-AC9F-9AEE90C1AD18}" srcId="{1E34B75D-B242-4841-B67B-06A00207700E}" destId="{0DADA897-2C22-C04C-A73A-67ADE9A6B6F3}" srcOrd="1" destOrd="0" parTransId="{6C7AFF83-101B-4E41-8C5B-BEB94BF631BB}" sibTransId="{96AD2464-24AE-A84E-A998-47CE320F0C70}"/>
    <dgm:cxn modelId="{ACA99D95-15D5-734E-BF35-E69BEAC5FE0F}" srcId="{1E34B75D-B242-4841-B67B-06A00207700E}" destId="{A07EF5D2-7F34-4C4E-8EC8-F92E69B00844}" srcOrd="3" destOrd="0" parTransId="{BCB97404-601F-EE4D-9AD4-E0B5B01748DA}" sibTransId="{BB1192FA-85D1-B94B-A3D6-7B538C379DAD}"/>
    <dgm:cxn modelId="{10AA5542-0EB1-9C41-8AD7-B7B30E5A199E}" type="presParOf" srcId="{F8E2C770-62C3-0F4E-9ED8-B8CD65219053}" destId="{72B165A3-137D-5242-A2B9-5D568718FEFA}" srcOrd="0" destOrd="0" presId="urn:microsoft.com/office/officeart/2005/8/layout/radial3"/>
    <dgm:cxn modelId="{B13444D7-F8B8-724D-8EC5-49D4FCB28960}" type="presParOf" srcId="{72B165A3-137D-5242-A2B9-5D568718FEFA}" destId="{529396B3-47EB-2B40-978D-8AE0046E8C9F}" srcOrd="0" destOrd="0" presId="urn:microsoft.com/office/officeart/2005/8/layout/radial3"/>
    <dgm:cxn modelId="{6BF481A8-4895-2543-983E-73EFAD671369}" type="presParOf" srcId="{72B165A3-137D-5242-A2B9-5D568718FEFA}" destId="{B953DB8C-E3C5-7D47-A1B1-90B12FF37055}" srcOrd="1" destOrd="0" presId="urn:microsoft.com/office/officeart/2005/8/layout/radial3"/>
    <dgm:cxn modelId="{76B92B2F-D559-3D41-BD93-23DDA13E4B4B}" type="presParOf" srcId="{72B165A3-137D-5242-A2B9-5D568718FEFA}" destId="{2107E50F-B468-974C-96F3-F0665DA449B0}" srcOrd="2" destOrd="0" presId="urn:microsoft.com/office/officeart/2005/8/layout/radial3"/>
    <dgm:cxn modelId="{33577687-9ED9-8140-B6D6-35AAF9F37CDE}" type="presParOf" srcId="{72B165A3-137D-5242-A2B9-5D568718FEFA}" destId="{5837439E-9E9C-8747-AD1A-D841D5F8D5F3}" srcOrd="3" destOrd="0" presId="urn:microsoft.com/office/officeart/2005/8/layout/radial3"/>
    <dgm:cxn modelId="{306E74D9-5E90-7740-AE0D-45789036CE7C}" type="presParOf" srcId="{72B165A3-137D-5242-A2B9-5D568718FEFA}" destId="{B1C622BB-5623-C646-99C3-DCDB0A024FDF}" srcOrd="4" destOrd="0" presId="urn:microsoft.com/office/officeart/2005/8/layout/radial3"/>
    <dgm:cxn modelId="{2232D5A9-5831-BB44-A948-4939BFD99741}" type="presParOf" srcId="{72B165A3-137D-5242-A2B9-5D568718FEFA}" destId="{C4992608-F86C-ED46-A0E9-0D522ED26438}" srcOrd="5" destOrd="0" presId="urn:microsoft.com/office/officeart/2005/8/layout/radial3"/>
    <dgm:cxn modelId="{D4C4B0C2-4BB7-B440-B55A-33E0C73FD7D2}" type="presParOf" srcId="{72B165A3-137D-5242-A2B9-5D568718FEFA}" destId="{48799541-F6F0-DA4B-BCAA-25B0F2E74A32}" srcOrd="6" destOrd="0" presId="urn:microsoft.com/office/officeart/2005/8/layout/radial3"/>
    <dgm:cxn modelId="{0CDFDCEC-C813-5C4C-96D4-DA87E8CF9209}" type="presParOf" srcId="{72B165A3-137D-5242-A2B9-5D568718FEFA}" destId="{39926F22-28A2-134D-9B51-B06D71174C38}" srcOrd="7" destOrd="0" presId="urn:microsoft.com/office/officeart/2005/8/layout/radial3"/>
    <dgm:cxn modelId="{95246C3E-5548-524B-B77A-10B9E55147F6}" type="presParOf" srcId="{72B165A3-137D-5242-A2B9-5D568718FEFA}" destId="{FA3DBB04-5ECC-7F4E-8B62-E35504D93D23}" srcOrd="8" destOrd="0" presId="urn:microsoft.com/office/officeart/2005/8/layout/radial3"/>
    <dgm:cxn modelId="{519747F2-0906-9345-8C0A-C9B1602E7A92}" type="presParOf" srcId="{72B165A3-137D-5242-A2B9-5D568718FEFA}" destId="{EAC8416B-4055-1541-9A00-C1B4E5FA5655}" srcOrd="9" destOrd="0" presId="urn:microsoft.com/office/officeart/2005/8/layout/radial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9396B3-47EB-2B40-978D-8AE0046E8C9F}">
      <dsp:nvSpPr>
        <dsp:cNvPr id="0" name=""/>
        <dsp:cNvSpPr/>
      </dsp:nvSpPr>
      <dsp:spPr>
        <a:xfrm>
          <a:off x="2746802" y="1371337"/>
          <a:ext cx="2931258" cy="2931258"/>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40640" tIns="40640" rIns="40640" bIns="40640" numCol="1" spcCol="1270" anchor="ctr" anchorCtr="0">
          <a:noAutofit/>
        </a:bodyPr>
        <a:lstStyle/>
        <a:p>
          <a:pPr lvl="0" algn="ctr" defTabSz="1422400">
            <a:lnSpc>
              <a:spcPct val="90000"/>
            </a:lnSpc>
            <a:spcBef>
              <a:spcPct val="0"/>
            </a:spcBef>
            <a:spcAft>
              <a:spcPct val="35000"/>
            </a:spcAft>
          </a:pPr>
          <a:r>
            <a:rPr lang="en-GB" sz="3200" kern="1200" dirty="0" err="1" smtClean="0"/>
            <a:t>Politique</a:t>
          </a:r>
          <a:r>
            <a:rPr lang="en-GB" sz="3200" kern="1200" baseline="0" dirty="0" smtClean="0"/>
            <a:t> </a:t>
          </a:r>
          <a:r>
            <a:rPr lang="en-GB" sz="3200" kern="1200" baseline="0" dirty="0" err="1" smtClean="0"/>
            <a:t>nationale</a:t>
          </a:r>
          <a:r>
            <a:rPr lang="en-GB" sz="3200" kern="1200" baseline="0" dirty="0" smtClean="0"/>
            <a:t> sur les PDI</a:t>
          </a:r>
          <a:endParaRPr lang="en-GB" sz="3200" kern="1200" dirty="0"/>
        </a:p>
      </dsp:txBody>
      <dsp:txXfrm>
        <a:off x="3176075" y="1800610"/>
        <a:ext cx="2072712" cy="2072712"/>
      </dsp:txXfrm>
    </dsp:sp>
    <dsp:sp modelId="{B953DB8C-E3C5-7D47-A1B1-90B12FF37055}">
      <dsp:nvSpPr>
        <dsp:cNvPr id="0" name=""/>
        <dsp:cNvSpPr/>
      </dsp:nvSpPr>
      <dsp:spPr>
        <a:xfrm>
          <a:off x="3479616" y="21871"/>
          <a:ext cx="1465629" cy="1465629"/>
        </a:xfrm>
        <a:prstGeom prst="ellipse">
          <a:avLst/>
        </a:prstGeom>
        <a:solidFill>
          <a:schemeClr val="accent2">
            <a:alpha val="90000"/>
          </a:schemeClr>
        </a:solidFill>
        <a:ln w="25400" cap="flat" cmpd="sng" algn="ctr">
          <a:no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GB" sz="1200" kern="1200" dirty="0" err="1" smtClean="0"/>
            <a:t>Authorités</a:t>
          </a:r>
          <a:r>
            <a:rPr lang="en-GB" sz="1200" kern="1200" baseline="0" dirty="0" smtClean="0"/>
            <a:t> </a:t>
          </a:r>
          <a:r>
            <a:rPr lang="en-GB" sz="1200" kern="1200" baseline="0" dirty="0" err="1" smtClean="0"/>
            <a:t>nationales</a:t>
          </a:r>
          <a:r>
            <a:rPr lang="en-GB" sz="1200" kern="1200" baseline="0" dirty="0" smtClean="0"/>
            <a:t> et </a:t>
          </a:r>
          <a:r>
            <a:rPr lang="en-GB" sz="1200" kern="1200" baseline="0" dirty="0" err="1" smtClean="0"/>
            <a:t>provinciales</a:t>
          </a:r>
          <a:endParaRPr lang="en-GB" sz="1200" kern="1200" dirty="0"/>
        </a:p>
      </dsp:txBody>
      <dsp:txXfrm>
        <a:off x="3694252" y="236507"/>
        <a:ext cx="1036357" cy="1036357"/>
      </dsp:txXfrm>
    </dsp:sp>
    <dsp:sp modelId="{2107E50F-B468-974C-96F3-F0665DA449B0}">
      <dsp:nvSpPr>
        <dsp:cNvPr id="0" name=""/>
        <dsp:cNvSpPr/>
      </dsp:nvSpPr>
      <dsp:spPr>
        <a:xfrm>
          <a:off x="4605383" y="352426"/>
          <a:ext cx="1465629" cy="1465629"/>
        </a:xfrm>
        <a:prstGeom prst="ellipse">
          <a:avLst/>
        </a:prstGeom>
        <a:solidFill>
          <a:schemeClr val="accent1">
            <a:alpha val="80000"/>
          </a:schemeClr>
        </a:solidFill>
        <a:ln w="25400" cap="flat" cmpd="sng" algn="ctr">
          <a:no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GB" sz="1200" kern="1200" dirty="0" err="1" smtClean="0"/>
            <a:t>Parlements</a:t>
          </a:r>
          <a:endParaRPr lang="en-GB" sz="1200" kern="1200" dirty="0"/>
        </a:p>
      </dsp:txBody>
      <dsp:txXfrm>
        <a:off x="4820019" y="567062"/>
        <a:ext cx="1036357" cy="1036357"/>
      </dsp:txXfrm>
    </dsp:sp>
    <dsp:sp modelId="{5837439E-9E9C-8747-AD1A-D841D5F8D5F3}">
      <dsp:nvSpPr>
        <dsp:cNvPr id="0" name=""/>
        <dsp:cNvSpPr/>
      </dsp:nvSpPr>
      <dsp:spPr>
        <a:xfrm>
          <a:off x="5373726" y="1239141"/>
          <a:ext cx="1465629" cy="1465629"/>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GB" sz="1100" kern="1200" dirty="0" smtClean="0"/>
            <a:t>PDI</a:t>
          </a:r>
          <a:r>
            <a:rPr lang="en-GB" sz="1100" kern="1200" baseline="0" dirty="0" smtClean="0"/>
            <a:t> et </a:t>
          </a:r>
          <a:r>
            <a:rPr lang="en-GB" sz="1100" kern="1200" baseline="0" dirty="0" err="1" smtClean="0"/>
            <a:t>autres</a:t>
          </a:r>
          <a:r>
            <a:rPr lang="en-GB" sz="1100" kern="1200" baseline="0" dirty="0" smtClean="0"/>
            <a:t> </a:t>
          </a:r>
          <a:r>
            <a:rPr lang="en-GB" sz="1100" kern="1200" baseline="0" dirty="0" err="1" smtClean="0"/>
            <a:t>personnes</a:t>
          </a:r>
          <a:r>
            <a:rPr lang="en-GB" sz="1100" kern="1200" baseline="0" dirty="0" smtClean="0"/>
            <a:t> </a:t>
          </a:r>
          <a:r>
            <a:rPr lang="en-GB" sz="1100" kern="1200" baseline="0" dirty="0" err="1" smtClean="0"/>
            <a:t>affectées</a:t>
          </a:r>
          <a:r>
            <a:rPr lang="en-GB" sz="1100" kern="1200" baseline="0" dirty="0" smtClean="0"/>
            <a:t> par le </a:t>
          </a:r>
          <a:r>
            <a:rPr lang="en-GB" sz="1100" kern="1200" baseline="0" dirty="0" err="1" smtClean="0"/>
            <a:t>déplacement</a:t>
          </a:r>
          <a:endParaRPr lang="en-GB" sz="1100" kern="1200" dirty="0"/>
        </a:p>
      </dsp:txBody>
      <dsp:txXfrm>
        <a:off x="5588362" y="1453777"/>
        <a:ext cx="1036357" cy="1036357"/>
      </dsp:txXfrm>
    </dsp:sp>
    <dsp:sp modelId="{B1C622BB-5623-C646-99C3-DCDB0A024FDF}">
      <dsp:nvSpPr>
        <dsp:cNvPr id="0" name=""/>
        <dsp:cNvSpPr/>
      </dsp:nvSpPr>
      <dsp:spPr>
        <a:xfrm>
          <a:off x="5540703" y="2400492"/>
          <a:ext cx="1465629" cy="1465629"/>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GB" sz="1200" kern="1200" dirty="0" err="1" smtClean="0"/>
            <a:t>Société</a:t>
          </a:r>
          <a:r>
            <a:rPr lang="en-GB" sz="1200" kern="1200" baseline="0" dirty="0" smtClean="0"/>
            <a:t> </a:t>
          </a:r>
          <a:r>
            <a:rPr lang="en-GB" sz="1200" kern="1200" baseline="0" dirty="0" err="1" smtClean="0"/>
            <a:t>civile</a:t>
          </a:r>
          <a:r>
            <a:rPr lang="en-GB" sz="1200" kern="1200" baseline="0" dirty="0" smtClean="0"/>
            <a:t> </a:t>
          </a:r>
          <a:r>
            <a:rPr lang="en-GB" sz="1200" kern="1200" baseline="0" dirty="0" err="1" smtClean="0"/>
            <a:t>nationale</a:t>
          </a:r>
          <a:endParaRPr lang="en-GB" sz="1200" kern="1200" dirty="0"/>
        </a:p>
      </dsp:txBody>
      <dsp:txXfrm>
        <a:off x="5755339" y="2615128"/>
        <a:ext cx="1036357" cy="1036357"/>
      </dsp:txXfrm>
    </dsp:sp>
    <dsp:sp modelId="{C4992608-F86C-ED46-A0E9-0D522ED26438}">
      <dsp:nvSpPr>
        <dsp:cNvPr id="0" name=""/>
        <dsp:cNvSpPr/>
      </dsp:nvSpPr>
      <dsp:spPr>
        <a:xfrm>
          <a:off x="5053300" y="3467756"/>
          <a:ext cx="1465629" cy="1465629"/>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GB" sz="1200" kern="1200" dirty="0" err="1" smtClean="0"/>
            <a:t>Société</a:t>
          </a:r>
          <a:r>
            <a:rPr lang="en-GB" sz="1200" kern="1200" baseline="0" dirty="0" smtClean="0"/>
            <a:t> </a:t>
          </a:r>
          <a:r>
            <a:rPr lang="en-GB" sz="1200" kern="1200" baseline="0" dirty="0" err="1" smtClean="0"/>
            <a:t>nationale</a:t>
          </a:r>
          <a:r>
            <a:rPr lang="en-GB" sz="1200" kern="1200" baseline="0" dirty="0" smtClean="0"/>
            <a:t> de la </a:t>
          </a:r>
          <a:r>
            <a:rPr lang="en-GB" sz="1200" kern="1200" baseline="0" dirty="0" err="1" smtClean="0"/>
            <a:t>croix</a:t>
          </a:r>
          <a:r>
            <a:rPr lang="en-GB" sz="1200" kern="1200" baseline="0" dirty="0" smtClean="0"/>
            <a:t> rouge</a:t>
          </a:r>
          <a:endParaRPr lang="en-GB" sz="1200" kern="1200" dirty="0"/>
        </a:p>
      </dsp:txBody>
      <dsp:txXfrm>
        <a:off x="5267936" y="3682392"/>
        <a:ext cx="1036357" cy="1036357"/>
      </dsp:txXfrm>
    </dsp:sp>
    <dsp:sp modelId="{48799541-F6F0-DA4B-BCAA-25B0F2E74A32}">
      <dsp:nvSpPr>
        <dsp:cNvPr id="0" name=""/>
        <dsp:cNvSpPr/>
      </dsp:nvSpPr>
      <dsp:spPr>
        <a:xfrm>
          <a:off x="4066263" y="4102086"/>
          <a:ext cx="1465629" cy="1465629"/>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GB" sz="1200" kern="1200" dirty="0" smtClean="0"/>
            <a:t>Commissions </a:t>
          </a:r>
          <a:r>
            <a:rPr lang="en-GB" sz="1200" kern="1200" dirty="0" err="1" smtClean="0"/>
            <a:t>nationales</a:t>
          </a:r>
          <a:r>
            <a:rPr lang="en-GB" sz="1200" kern="1200" dirty="0" smtClean="0"/>
            <a:t> des DH</a:t>
          </a:r>
          <a:endParaRPr lang="en-GB" sz="1200" kern="1200" dirty="0"/>
        </a:p>
      </dsp:txBody>
      <dsp:txXfrm>
        <a:off x="4280899" y="4316722"/>
        <a:ext cx="1036357" cy="1036357"/>
      </dsp:txXfrm>
    </dsp:sp>
    <dsp:sp modelId="{39926F22-28A2-134D-9B51-B06D71174C38}">
      <dsp:nvSpPr>
        <dsp:cNvPr id="0" name=""/>
        <dsp:cNvSpPr/>
      </dsp:nvSpPr>
      <dsp:spPr>
        <a:xfrm>
          <a:off x="2892970" y="4102086"/>
          <a:ext cx="1465629" cy="1465629"/>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GB" sz="1200" kern="1200" dirty="0" smtClean="0"/>
            <a:t>Institutions</a:t>
          </a:r>
          <a:r>
            <a:rPr lang="en-GB" sz="1200" kern="1200" baseline="0" dirty="0" smtClean="0"/>
            <a:t> de </a:t>
          </a:r>
          <a:r>
            <a:rPr lang="en-GB" sz="1200" kern="1200" baseline="0" dirty="0" err="1" smtClean="0"/>
            <a:t>recherche</a:t>
          </a:r>
          <a:endParaRPr lang="en-GB" sz="1200" kern="1200" dirty="0"/>
        </a:p>
      </dsp:txBody>
      <dsp:txXfrm>
        <a:off x="3107606" y="4316722"/>
        <a:ext cx="1036357" cy="1036357"/>
      </dsp:txXfrm>
    </dsp:sp>
    <dsp:sp modelId="{78A3421C-D426-9B47-8D63-1D564DA59D8A}">
      <dsp:nvSpPr>
        <dsp:cNvPr id="0" name=""/>
        <dsp:cNvSpPr/>
      </dsp:nvSpPr>
      <dsp:spPr>
        <a:xfrm>
          <a:off x="1799880" y="3467756"/>
          <a:ext cx="1677734" cy="1465629"/>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GB" sz="1200" kern="1200" dirty="0" smtClean="0"/>
            <a:t>UN, CICR, </a:t>
          </a:r>
          <a:r>
            <a:rPr lang="en-GB" sz="1200" kern="1200" dirty="0" err="1" smtClean="0"/>
            <a:t>société</a:t>
          </a:r>
          <a:r>
            <a:rPr lang="en-GB" sz="1200" kern="1200" dirty="0" smtClean="0"/>
            <a:t> </a:t>
          </a:r>
          <a:r>
            <a:rPr lang="en-GB" sz="1200" kern="1200" dirty="0" err="1" smtClean="0"/>
            <a:t>civile</a:t>
          </a:r>
          <a:r>
            <a:rPr lang="en-GB" sz="1200" kern="1200" dirty="0" smtClean="0"/>
            <a:t> </a:t>
          </a:r>
          <a:r>
            <a:rPr lang="en-GB" sz="1200" kern="1200" dirty="0" err="1" smtClean="0"/>
            <a:t>internationale</a:t>
          </a:r>
          <a:endParaRPr lang="en-GB" sz="1200" kern="1200" dirty="0"/>
        </a:p>
      </dsp:txBody>
      <dsp:txXfrm>
        <a:off x="2045578" y="3682392"/>
        <a:ext cx="1186338" cy="1036357"/>
      </dsp:txXfrm>
    </dsp:sp>
    <dsp:sp modelId="{1C71F771-DFE5-7749-A009-B593FFC97AF0}">
      <dsp:nvSpPr>
        <dsp:cNvPr id="0" name=""/>
        <dsp:cNvSpPr/>
      </dsp:nvSpPr>
      <dsp:spPr>
        <a:xfrm>
          <a:off x="1418530" y="2400492"/>
          <a:ext cx="1465629" cy="1465629"/>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GB" sz="1200" kern="1200" dirty="0" smtClean="0"/>
            <a:t>Rapporteur</a:t>
          </a:r>
          <a:r>
            <a:rPr lang="en-GB" sz="1200" kern="1200" baseline="0" dirty="0" smtClean="0"/>
            <a:t> special sur les droits des PDI des NU</a:t>
          </a:r>
          <a:endParaRPr lang="en-GB" sz="1200" kern="1200" dirty="0"/>
        </a:p>
      </dsp:txBody>
      <dsp:txXfrm>
        <a:off x="1633166" y="2615128"/>
        <a:ext cx="1036357" cy="1036357"/>
      </dsp:txXfrm>
    </dsp:sp>
    <dsp:sp modelId="{FA3DBB04-5ECC-7F4E-8B62-E35504D93D23}">
      <dsp:nvSpPr>
        <dsp:cNvPr id="0" name=""/>
        <dsp:cNvSpPr/>
      </dsp:nvSpPr>
      <dsp:spPr>
        <a:xfrm>
          <a:off x="1585507" y="1239141"/>
          <a:ext cx="1465629" cy="1465629"/>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GB" sz="1200" kern="1200" dirty="0" err="1" smtClean="0"/>
            <a:t>Donateurs</a:t>
          </a:r>
          <a:endParaRPr lang="en-GB" sz="1200" kern="1200" dirty="0"/>
        </a:p>
      </dsp:txBody>
      <dsp:txXfrm>
        <a:off x="1800143" y="1453777"/>
        <a:ext cx="1036357" cy="1036357"/>
      </dsp:txXfrm>
    </dsp:sp>
    <dsp:sp modelId="{EAC8416B-4055-1541-9A00-C1B4E5FA5655}">
      <dsp:nvSpPr>
        <dsp:cNvPr id="0" name=""/>
        <dsp:cNvSpPr/>
      </dsp:nvSpPr>
      <dsp:spPr>
        <a:xfrm>
          <a:off x="2353850" y="352426"/>
          <a:ext cx="1465629" cy="1465629"/>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GB" sz="1200" kern="1200" dirty="0" smtClean="0"/>
            <a:t>Organisation </a:t>
          </a:r>
          <a:r>
            <a:rPr lang="en-GB" sz="1200" kern="1200" dirty="0" err="1" smtClean="0"/>
            <a:t>régionale</a:t>
          </a:r>
          <a:endParaRPr lang="en-GB" sz="1200" kern="1200" dirty="0"/>
        </a:p>
      </dsp:txBody>
      <dsp:txXfrm>
        <a:off x="2568486" y="567062"/>
        <a:ext cx="1036357" cy="1036357"/>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9396B3-47EB-2B40-978D-8AE0046E8C9F}">
      <dsp:nvSpPr>
        <dsp:cNvPr id="0" name=""/>
        <dsp:cNvSpPr/>
      </dsp:nvSpPr>
      <dsp:spPr>
        <a:xfrm>
          <a:off x="2286908" y="1910760"/>
          <a:ext cx="3817004" cy="1767718"/>
        </a:xfrm>
        <a:prstGeom prst="ellipse">
          <a:avLst/>
        </a:prstGeom>
        <a:solidFill>
          <a:schemeClr val="accent1">
            <a:lumMod val="50000"/>
            <a:alpha val="5000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en-GB" sz="2300" kern="1200" dirty="0" err="1" smtClean="0"/>
            <a:t>Agence</a:t>
          </a:r>
          <a:r>
            <a:rPr lang="en-GB" sz="2300" kern="1200" baseline="0" dirty="0" smtClean="0"/>
            <a:t> </a:t>
          </a:r>
          <a:r>
            <a:rPr lang="en-GB" sz="2300" kern="1200" baseline="0" dirty="0" err="1" smtClean="0"/>
            <a:t>gouvernementale</a:t>
          </a:r>
          <a:endParaRPr lang="en-GB" sz="2300" kern="1200" dirty="0"/>
        </a:p>
      </dsp:txBody>
      <dsp:txXfrm>
        <a:off x="2845895" y="2169636"/>
        <a:ext cx="2699030" cy="1249966"/>
      </dsp:txXfrm>
    </dsp:sp>
    <dsp:sp modelId="{B953DB8C-E3C5-7D47-A1B1-90B12FF37055}">
      <dsp:nvSpPr>
        <dsp:cNvPr id="0" name=""/>
        <dsp:cNvSpPr/>
      </dsp:nvSpPr>
      <dsp:spPr>
        <a:xfrm>
          <a:off x="3329070" y="466087"/>
          <a:ext cx="1550140" cy="1550140"/>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GB" sz="1100" kern="1200" dirty="0" smtClean="0"/>
            <a:t>Organisation</a:t>
          </a:r>
          <a:r>
            <a:rPr lang="en-GB" sz="1100" kern="1200" baseline="0" dirty="0" smtClean="0"/>
            <a:t> </a:t>
          </a:r>
          <a:r>
            <a:rPr lang="en-GB" sz="1100" kern="1200" baseline="0" dirty="0" err="1" smtClean="0"/>
            <a:t>internationales</a:t>
          </a:r>
          <a:endParaRPr lang="en-GB" sz="1100" kern="1200" dirty="0"/>
        </a:p>
      </dsp:txBody>
      <dsp:txXfrm>
        <a:off x="3556083" y="693100"/>
        <a:ext cx="1096114" cy="1096114"/>
      </dsp:txXfrm>
    </dsp:sp>
    <dsp:sp modelId="{2107E50F-B468-974C-96F3-F0665DA449B0}">
      <dsp:nvSpPr>
        <dsp:cNvPr id="0" name=""/>
        <dsp:cNvSpPr/>
      </dsp:nvSpPr>
      <dsp:spPr>
        <a:xfrm>
          <a:off x="4697198" y="682118"/>
          <a:ext cx="1550140" cy="1550140"/>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GB" sz="1100" kern="1200" dirty="0" err="1" smtClean="0"/>
            <a:t>Personnes</a:t>
          </a:r>
          <a:r>
            <a:rPr lang="en-GB" sz="1100" kern="1200" baseline="0" dirty="0" smtClean="0"/>
            <a:t> </a:t>
          </a:r>
          <a:r>
            <a:rPr lang="en-GB" sz="1100" kern="1200" baseline="0" dirty="0" err="1" smtClean="0"/>
            <a:t>affectées</a:t>
          </a:r>
          <a:r>
            <a:rPr lang="en-GB" sz="1100" kern="1200" baseline="0" dirty="0" smtClean="0"/>
            <a:t> par le </a:t>
          </a:r>
          <a:r>
            <a:rPr lang="en-GB" sz="1100" kern="1200" baseline="0" dirty="0" err="1" smtClean="0"/>
            <a:t>déplacement</a:t>
          </a:r>
          <a:endParaRPr lang="en-GB" sz="1100" kern="1200" dirty="0"/>
        </a:p>
      </dsp:txBody>
      <dsp:txXfrm>
        <a:off x="4924211" y="909131"/>
        <a:ext cx="1096114" cy="1096114"/>
      </dsp:txXfrm>
    </dsp:sp>
    <dsp:sp modelId="{5837439E-9E9C-8747-AD1A-D841D5F8D5F3}">
      <dsp:nvSpPr>
        <dsp:cNvPr id="0" name=""/>
        <dsp:cNvSpPr/>
      </dsp:nvSpPr>
      <dsp:spPr>
        <a:xfrm>
          <a:off x="5849349" y="1224136"/>
          <a:ext cx="1550140" cy="1550140"/>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3970" tIns="13970" rIns="13970" bIns="13970" numCol="1" spcCol="1270" anchor="ctr" anchorCtr="0">
          <a:noAutofit/>
        </a:bodyPr>
        <a:lstStyle/>
        <a:p>
          <a:pPr lvl="0" algn="ctr" defTabSz="488950">
            <a:lnSpc>
              <a:spcPct val="90000"/>
            </a:lnSpc>
            <a:spcBef>
              <a:spcPct val="0"/>
            </a:spcBef>
            <a:spcAft>
              <a:spcPct val="35000"/>
            </a:spcAft>
          </a:pPr>
          <a:r>
            <a:rPr lang="en-GB" sz="1100" kern="1200" dirty="0" err="1" smtClean="0"/>
            <a:t>Gouvernement</a:t>
          </a:r>
          <a:endParaRPr lang="en-GB" sz="1100" kern="1200" dirty="0"/>
        </a:p>
      </dsp:txBody>
      <dsp:txXfrm>
        <a:off x="6076362" y="1451149"/>
        <a:ext cx="1096114" cy="1096114"/>
      </dsp:txXfrm>
    </dsp:sp>
    <dsp:sp modelId="{B1C622BB-5623-C646-99C3-DCDB0A024FDF}">
      <dsp:nvSpPr>
        <dsp:cNvPr id="0" name=""/>
        <dsp:cNvSpPr/>
      </dsp:nvSpPr>
      <dsp:spPr>
        <a:xfrm>
          <a:off x="6213306" y="2592279"/>
          <a:ext cx="1618222" cy="1550140"/>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GB" sz="1200" kern="1200" dirty="0" err="1" smtClean="0"/>
            <a:t>Autres</a:t>
          </a:r>
          <a:r>
            <a:rPr lang="en-GB" sz="1200" kern="1200" dirty="0" smtClean="0"/>
            <a:t> </a:t>
          </a:r>
          <a:r>
            <a:rPr lang="en-GB" sz="1200" kern="1200" dirty="0" err="1" smtClean="0"/>
            <a:t>membres</a:t>
          </a:r>
          <a:r>
            <a:rPr lang="en-GB" sz="1200" kern="1200" dirty="0" smtClean="0"/>
            <a:t> du </a:t>
          </a:r>
          <a:r>
            <a:rPr lang="en-GB" sz="1200" kern="1200" dirty="0" err="1" smtClean="0"/>
            <a:t>gouvernement</a:t>
          </a:r>
          <a:endParaRPr lang="en-GB" sz="1200" kern="1200" dirty="0"/>
        </a:p>
      </dsp:txBody>
      <dsp:txXfrm>
        <a:off x="6450289" y="2819292"/>
        <a:ext cx="1144256" cy="1096114"/>
      </dsp:txXfrm>
    </dsp:sp>
    <dsp:sp modelId="{C4992608-F86C-ED46-A0E9-0D522ED26438}">
      <dsp:nvSpPr>
        <dsp:cNvPr id="0" name=""/>
        <dsp:cNvSpPr/>
      </dsp:nvSpPr>
      <dsp:spPr>
        <a:xfrm>
          <a:off x="5167217" y="3096343"/>
          <a:ext cx="1550140" cy="1550140"/>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GB" sz="1200" kern="1200" dirty="0" err="1" smtClean="0"/>
            <a:t>Société</a:t>
          </a:r>
          <a:r>
            <a:rPr lang="en-GB" sz="1200" kern="1200" baseline="0" dirty="0" smtClean="0"/>
            <a:t> </a:t>
          </a:r>
          <a:r>
            <a:rPr lang="en-GB" sz="1200" kern="1200" baseline="0" dirty="0" err="1" smtClean="0"/>
            <a:t>civile</a:t>
          </a:r>
          <a:endParaRPr lang="en-GB" sz="1200" kern="1200" dirty="0"/>
        </a:p>
      </dsp:txBody>
      <dsp:txXfrm>
        <a:off x="5394230" y="3323356"/>
        <a:ext cx="1096114" cy="1096114"/>
      </dsp:txXfrm>
    </dsp:sp>
    <dsp:sp modelId="{48799541-F6F0-DA4B-BCAA-25B0F2E74A32}">
      <dsp:nvSpPr>
        <dsp:cNvPr id="0" name=""/>
        <dsp:cNvSpPr/>
      </dsp:nvSpPr>
      <dsp:spPr>
        <a:xfrm>
          <a:off x="3871078" y="3600393"/>
          <a:ext cx="1550140" cy="1550140"/>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GB" sz="1200" kern="1200" dirty="0" smtClean="0"/>
            <a:t>PDI</a:t>
          </a:r>
          <a:endParaRPr lang="en-GB" sz="1200" kern="1200" dirty="0"/>
        </a:p>
      </dsp:txBody>
      <dsp:txXfrm>
        <a:off x="4098091" y="3827406"/>
        <a:ext cx="1096114" cy="1096114"/>
      </dsp:txXfrm>
    </dsp:sp>
    <dsp:sp modelId="{39926F22-28A2-134D-9B51-B06D71174C38}">
      <dsp:nvSpPr>
        <dsp:cNvPr id="0" name=""/>
        <dsp:cNvSpPr/>
      </dsp:nvSpPr>
      <dsp:spPr>
        <a:xfrm>
          <a:off x="2430918" y="3384381"/>
          <a:ext cx="1550140" cy="1550140"/>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GB" sz="1200" kern="1200" dirty="0" smtClean="0"/>
            <a:t>Organisation</a:t>
          </a:r>
          <a:r>
            <a:rPr lang="en-GB" sz="1200" kern="1200" baseline="0" dirty="0" smtClean="0"/>
            <a:t> </a:t>
          </a:r>
          <a:r>
            <a:rPr lang="en-GB" sz="1200" kern="1200" baseline="0" dirty="0" err="1" smtClean="0"/>
            <a:t>nationale</a:t>
          </a:r>
          <a:r>
            <a:rPr lang="en-GB" sz="1200" kern="1200" baseline="0" dirty="0" smtClean="0"/>
            <a:t> de DDH</a:t>
          </a:r>
          <a:endParaRPr lang="en-GB" sz="1200" kern="1200" dirty="0"/>
        </a:p>
      </dsp:txBody>
      <dsp:txXfrm>
        <a:off x="2657931" y="3611394"/>
        <a:ext cx="1096114" cy="1096114"/>
      </dsp:txXfrm>
    </dsp:sp>
    <dsp:sp modelId="{78A3421C-D426-9B47-8D63-1D564DA59D8A}">
      <dsp:nvSpPr>
        <dsp:cNvPr id="0" name=""/>
        <dsp:cNvSpPr/>
      </dsp:nvSpPr>
      <dsp:spPr>
        <a:xfrm>
          <a:off x="1206790" y="3168355"/>
          <a:ext cx="1550140" cy="1550140"/>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GB" sz="1200" kern="1200" dirty="0" smtClean="0"/>
            <a:t>Centres de </a:t>
          </a:r>
          <a:r>
            <a:rPr lang="en-GB" sz="1200" kern="1200" dirty="0" err="1" smtClean="0"/>
            <a:t>recherche</a:t>
          </a:r>
          <a:endParaRPr lang="en-GB" sz="1200" kern="1200" dirty="0"/>
        </a:p>
      </dsp:txBody>
      <dsp:txXfrm>
        <a:off x="1433803" y="3395368"/>
        <a:ext cx="1096114" cy="1096114"/>
      </dsp:txXfrm>
    </dsp:sp>
    <dsp:sp modelId="{FA3DBB04-5ECC-7F4E-8B62-E35504D93D23}">
      <dsp:nvSpPr>
        <dsp:cNvPr id="0" name=""/>
        <dsp:cNvSpPr/>
      </dsp:nvSpPr>
      <dsp:spPr>
        <a:xfrm>
          <a:off x="846759" y="1152123"/>
          <a:ext cx="1550140" cy="1550140"/>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GB" sz="1200" kern="1200" dirty="0" err="1" smtClean="0"/>
            <a:t>Donateurs</a:t>
          </a:r>
          <a:endParaRPr lang="en-GB" sz="1200" kern="1200" dirty="0"/>
        </a:p>
      </dsp:txBody>
      <dsp:txXfrm>
        <a:off x="1073772" y="1379136"/>
        <a:ext cx="1096114" cy="1096114"/>
      </dsp:txXfrm>
    </dsp:sp>
    <dsp:sp modelId="{EAC8416B-4055-1541-9A00-C1B4E5FA5655}">
      <dsp:nvSpPr>
        <dsp:cNvPr id="0" name=""/>
        <dsp:cNvSpPr/>
      </dsp:nvSpPr>
      <dsp:spPr>
        <a:xfrm>
          <a:off x="1962665" y="682109"/>
          <a:ext cx="1550140" cy="1550140"/>
        </a:xfrm>
        <a:prstGeom prst="ellipse">
          <a:avLst/>
        </a:prstGeom>
        <a:solidFill>
          <a:schemeClr val="accent1">
            <a:hueOff val="0"/>
            <a:satOff val="0"/>
            <a:lumOff val="0"/>
            <a:alpha val="5000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en-GB" sz="1200" kern="1200" dirty="0" smtClean="0"/>
            <a:t>Organisation</a:t>
          </a:r>
          <a:r>
            <a:rPr lang="en-GB" sz="1200" kern="1200" baseline="0" dirty="0" smtClean="0"/>
            <a:t> </a:t>
          </a:r>
          <a:r>
            <a:rPr lang="en-GB" sz="1200" kern="1200" baseline="0" dirty="0" err="1" smtClean="0"/>
            <a:t>régionale</a:t>
          </a:r>
          <a:endParaRPr lang="en-GB" sz="1200" kern="1200" dirty="0"/>
        </a:p>
      </dsp:txBody>
      <dsp:txXfrm>
        <a:off x="2189678" y="909122"/>
        <a:ext cx="1096114" cy="109611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29396B3-47EB-2B40-978D-8AE0046E8C9F}">
      <dsp:nvSpPr>
        <dsp:cNvPr id="0" name=""/>
        <dsp:cNvSpPr/>
      </dsp:nvSpPr>
      <dsp:spPr>
        <a:xfrm>
          <a:off x="3384376" y="1656186"/>
          <a:ext cx="1818594" cy="1737661"/>
        </a:xfrm>
        <a:prstGeom prst="ellipse">
          <a:avLst/>
        </a:prstGeom>
        <a:solidFill>
          <a:schemeClr val="accent1">
            <a:lumMod val="50000"/>
            <a:alpha val="5000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GB" sz="2400" kern="1200" dirty="0" err="1" smtClean="0"/>
            <a:t>Agence</a:t>
          </a:r>
          <a:r>
            <a:rPr lang="en-GB" sz="2400" kern="1200" baseline="0" dirty="0" smtClean="0"/>
            <a:t> lead</a:t>
          </a:r>
          <a:endParaRPr lang="en-GB" sz="2400" kern="1200" dirty="0"/>
        </a:p>
      </dsp:txBody>
      <dsp:txXfrm>
        <a:off x="3650703" y="1910661"/>
        <a:ext cx="1285940" cy="1228711"/>
      </dsp:txXfrm>
    </dsp:sp>
    <dsp:sp modelId="{B953DB8C-E3C5-7D47-A1B1-90B12FF37055}">
      <dsp:nvSpPr>
        <dsp:cNvPr id="0" name=""/>
        <dsp:cNvSpPr/>
      </dsp:nvSpPr>
      <dsp:spPr>
        <a:xfrm>
          <a:off x="5184565" y="720079"/>
          <a:ext cx="1384878" cy="1384878"/>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r>
            <a:rPr lang="en-GB" sz="3600" kern="1200" dirty="0" smtClean="0"/>
            <a:t>D</a:t>
          </a:r>
          <a:endParaRPr lang="en-GB" sz="3600" kern="1200" dirty="0"/>
        </a:p>
      </dsp:txBody>
      <dsp:txXfrm>
        <a:off x="5387376" y="922890"/>
        <a:ext cx="979256" cy="979256"/>
      </dsp:txXfrm>
    </dsp:sp>
    <dsp:sp modelId="{2107E50F-B468-974C-96F3-F0665DA449B0}">
      <dsp:nvSpPr>
        <dsp:cNvPr id="0" name=""/>
        <dsp:cNvSpPr/>
      </dsp:nvSpPr>
      <dsp:spPr>
        <a:xfrm>
          <a:off x="7361456" y="1296143"/>
          <a:ext cx="1063406" cy="1063406"/>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r>
            <a:rPr lang="en-GB" sz="3600" kern="1200" dirty="0" smtClean="0"/>
            <a:t>F</a:t>
          </a:r>
          <a:endParaRPr lang="en-GB" sz="3600" kern="1200" dirty="0"/>
        </a:p>
      </dsp:txBody>
      <dsp:txXfrm>
        <a:off x="7517188" y="1451875"/>
        <a:ext cx="751942" cy="751942"/>
      </dsp:txXfrm>
    </dsp:sp>
    <dsp:sp modelId="{5837439E-9E9C-8747-AD1A-D841D5F8D5F3}">
      <dsp:nvSpPr>
        <dsp:cNvPr id="0" name=""/>
        <dsp:cNvSpPr/>
      </dsp:nvSpPr>
      <dsp:spPr>
        <a:xfrm>
          <a:off x="7200807" y="3151603"/>
          <a:ext cx="808824" cy="808824"/>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r>
            <a:rPr lang="en-GB" sz="3600" kern="1200" dirty="0" smtClean="0"/>
            <a:t>Z</a:t>
          </a:r>
          <a:endParaRPr lang="en-GB" sz="3600" kern="1200" dirty="0"/>
        </a:p>
      </dsp:txBody>
      <dsp:txXfrm>
        <a:off x="7319257" y="3270053"/>
        <a:ext cx="571924" cy="571924"/>
      </dsp:txXfrm>
    </dsp:sp>
    <dsp:sp modelId="{B1C622BB-5623-C646-99C3-DCDB0A024FDF}">
      <dsp:nvSpPr>
        <dsp:cNvPr id="0" name=""/>
        <dsp:cNvSpPr/>
      </dsp:nvSpPr>
      <dsp:spPr>
        <a:xfrm>
          <a:off x="4859741" y="3024333"/>
          <a:ext cx="1384878" cy="1384878"/>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r>
            <a:rPr lang="en-GB" sz="3600" kern="1200" dirty="0" smtClean="0"/>
            <a:t>E</a:t>
          </a:r>
          <a:endParaRPr lang="en-GB" sz="3600" kern="1200" dirty="0"/>
        </a:p>
      </dsp:txBody>
      <dsp:txXfrm>
        <a:off x="5062552" y="3227144"/>
        <a:ext cx="979256" cy="979256"/>
      </dsp:txXfrm>
    </dsp:sp>
    <dsp:sp modelId="{C4992608-F86C-ED46-A0E9-0D522ED26438}">
      <dsp:nvSpPr>
        <dsp:cNvPr id="0" name=""/>
        <dsp:cNvSpPr/>
      </dsp:nvSpPr>
      <dsp:spPr>
        <a:xfrm>
          <a:off x="3220282" y="3545105"/>
          <a:ext cx="1063406" cy="1063406"/>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r>
            <a:rPr lang="en-GB" sz="3600" kern="1200" dirty="0" smtClean="0"/>
            <a:t>C</a:t>
          </a:r>
          <a:endParaRPr lang="en-GB" sz="3600" kern="1200" dirty="0"/>
        </a:p>
      </dsp:txBody>
      <dsp:txXfrm>
        <a:off x="3376014" y="3700837"/>
        <a:ext cx="751942" cy="751942"/>
      </dsp:txXfrm>
    </dsp:sp>
    <dsp:sp modelId="{48799541-F6F0-DA4B-BCAA-25B0F2E74A32}">
      <dsp:nvSpPr>
        <dsp:cNvPr id="0" name=""/>
        <dsp:cNvSpPr/>
      </dsp:nvSpPr>
      <dsp:spPr>
        <a:xfrm>
          <a:off x="1763390" y="2376269"/>
          <a:ext cx="1384878" cy="1384878"/>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r>
            <a:rPr lang="en-GB" sz="3600" kern="1200" dirty="0" smtClean="0"/>
            <a:t>A</a:t>
          </a:r>
          <a:endParaRPr lang="en-GB" sz="3600" kern="1200" dirty="0"/>
        </a:p>
      </dsp:txBody>
      <dsp:txXfrm>
        <a:off x="1966201" y="2579080"/>
        <a:ext cx="979256" cy="979256"/>
      </dsp:txXfrm>
    </dsp:sp>
    <dsp:sp modelId="{39926F22-28A2-134D-9B51-B06D71174C38}">
      <dsp:nvSpPr>
        <dsp:cNvPr id="0" name=""/>
        <dsp:cNvSpPr/>
      </dsp:nvSpPr>
      <dsp:spPr>
        <a:xfrm>
          <a:off x="144015" y="2880328"/>
          <a:ext cx="952823" cy="952823"/>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r>
            <a:rPr lang="en-GB" sz="3600" kern="1200" dirty="0" smtClean="0"/>
            <a:t>X</a:t>
          </a:r>
          <a:endParaRPr lang="en-GB" sz="3600" kern="1200" dirty="0"/>
        </a:p>
      </dsp:txBody>
      <dsp:txXfrm>
        <a:off x="283553" y="3019866"/>
        <a:ext cx="673747" cy="673747"/>
      </dsp:txXfrm>
    </dsp:sp>
    <dsp:sp modelId="{FA3DBB04-5ECC-7F4E-8B62-E35504D93D23}">
      <dsp:nvSpPr>
        <dsp:cNvPr id="0" name=""/>
        <dsp:cNvSpPr/>
      </dsp:nvSpPr>
      <dsp:spPr>
        <a:xfrm>
          <a:off x="386088" y="952836"/>
          <a:ext cx="919379" cy="919379"/>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r>
            <a:rPr lang="en-GB" sz="3600" kern="1200" dirty="0" smtClean="0"/>
            <a:t>Y</a:t>
          </a:r>
          <a:endParaRPr lang="en-GB" sz="3600" kern="1200" dirty="0"/>
        </a:p>
      </dsp:txBody>
      <dsp:txXfrm>
        <a:off x="520728" y="1087476"/>
        <a:ext cx="650099" cy="650099"/>
      </dsp:txXfrm>
    </dsp:sp>
    <dsp:sp modelId="{EAC8416B-4055-1541-9A00-C1B4E5FA5655}">
      <dsp:nvSpPr>
        <dsp:cNvPr id="0" name=""/>
        <dsp:cNvSpPr/>
      </dsp:nvSpPr>
      <dsp:spPr>
        <a:xfrm>
          <a:off x="2520285" y="432047"/>
          <a:ext cx="1384878" cy="1384878"/>
        </a:xfrm>
        <a:prstGeom prst="ellipse">
          <a:avLst/>
        </a:prstGeom>
        <a:solidFill>
          <a:schemeClr val="accent1">
            <a:alpha val="50000"/>
            <a:hueOff val="0"/>
            <a:satOff val="0"/>
            <a:lumOff val="0"/>
            <a:alphaOff val="0"/>
          </a:schemeClr>
        </a:solidFill>
        <a:ln>
          <a:noFill/>
        </a:ln>
        <a:effectLst/>
      </dsp:spPr>
      <dsp:style>
        <a:lnRef idx="0">
          <a:scrgbClr r="0" g="0" b="0"/>
        </a:lnRef>
        <a:fillRef idx="3">
          <a:scrgbClr r="0" g="0" b="0"/>
        </a:fillRef>
        <a:effectRef idx="0">
          <a:scrgbClr r="0" g="0" b="0"/>
        </a:effectRef>
        <a:fontRef idx="minor">
          <a:schemeClr val="tx1"/>
        </a:fontRef>
      </dsp:style>
      <dsp:txBody>
        <a:bodyPr spcFirstLastPara="0" vert="horz" wrap="square" lIns="45720" tIns="45720" rIns="45720" bIns="45720" numCol="1" spcCol="1270" anchor="ctr" anchorCtr="0">
          <a:noAutofit/>
        </a:bodyPr>
        <a:lstStyle/>
        <a:p>
          <a:pPr lvl="0" algn="ctr" defTabSz="1600200">
            <a:lnSpc>
              <a:spcPct val="90000"/>
            </a:lnSpc>
            <a:spcBef>
              <a:spcPct val="0"/>
            </a:spcBef>
            <a:spcAft>
              <a:spcPct val="35000"/>
            </a:spcAft>
          </a:pPr>
          <a:r>
            <a:rPr lang="en-GB" sz="3600" kern="1200" dirty="0" smtClean="0"/>
            <a:t>B</a:t>
          </a:r>
          <a:endParaRPr lang="en-GB" sz="3600" kern="1200" dirty="0"/>
        </a:p>
      </dsp:txBody>
      <dsp:txXfrm>
        <a:off x="2723096" y="634858"/>
        <a:ext cx="979256" cy="979256"/>
      </dsp:txXfrm>
    </dsp:sp>
  </dsp:spTree>
</dsp:drawing>
</file>

<file path=ppt/diagrams/layout1.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radial3">
  <dgm:title val=""/>
  <dgm:desc val=""/>
  <dgm:catLst>
    <dgm:cat type="relationship" pri="31000"/>
    <dgm:cat type="cycle" pri="1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omposite">
    <dgm:varLst>
      <dgm:chMax val="1"/>
      <dgm:dir/>
      <dgm:resizeHandles val="exact"/>
    </dgm:varLst>
    <dgm:alg type="composite">
      <dgm:param type="ar" val="1"/>
    </dgm:alg>
    <dgm:shape xmlns:r="http://schemas.openxmlformats.org/officeDocument/2006/relationships" r:blip="">
      <dgm:adjLst/>
    </dgm:shape>
    <dgm:presOf/>
    <dgm:constrLst/>
    <dgm:ruleLst/>
    <dgm:layoutNode name="radial">
      <dgm:varLst>
        <dgm:animLvl val="ctr"/>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h" for="ch" forName="centerShape" refType="h"/>
        <dgm:constr type="w" for="ch" forName="node" refType="w" fact="0.5"/>
        <dgm:constr type="h" for="ch" forName="node" refType="h" fact="0.5"/>
        <dgm:constr type="sp" refType="w" refFor="ch" refForName="node" fact="-0.2"/>
        <dgm:constr type="sibSp" refType="w" refFor="ch" refForName="node" fact="-0.2"/>
        <dgm:constr type="primFontSz" for="ch" forName="centerShape" val="65"/>
        <dgm:constr type="primFontSz" for="des" forName="node" val="65"/>
        <dgm:constr type="primFontSz" for="ch" forName="node" refType="primFontSz" refFor="ch" refForName="centerShape" op="lte"/>
      </dgm:constrLst>
      <dgm:ruleLst/>
      <dgm:forEach name="Name6" axis="ch" ptType="node" cnt="1">
        <dgm:layoutNode name="centerShape" styleLbl="vennNode1">
          <dgm:alg type="tx"/>
          <dgm:shape xmlns:r="http://schemas.openxmlformats.org/officeDocument/2006/relationships" type="ellipse" r:blip="">
            <dgm:adjLst/>
          </dgm:shape>
          <dgm:presOf axis="self"/>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7" axis="ch" ptType="node">
          <dgm:layoutNode name="node" styleLbl="vennNode1">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mn-ea"/>
                <a:cs typeface="+mn-cs"/>
              </a:defRPr>
            </a:lvl1pPr>
          </a:lstStyle>
          <a:p>
            <a:pPr>
              <a:defRPr/>
            </a:pPr>
            <a:endParaRPr lang="en-GB"/>
          </a:p>
        </p:txBody>
      </p:sp>
      <p:sp>
        <p:nvSpPr>
          <p:cNvPr id="72707" name="Rectangle 3"/>
          <p:cNvSpPr>
            <a:spLocks noGrp="1" noChangeArrowheads="1"/>
          </p:cNvSpPr>
          <p:nvPr>
            <p:ph type="dt" sz="quarter"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mn-ea"/>
                <a:cs typeface="+mn-cs"/>
              </a:defRPr>
            </a:lvl1pPr>
          </a:lstStyle>
          <a:p>
            <a:pPr>
              <a:defRPr/>
            </a:pPr>
            <a:endParaRPr lang="en-GB"/>
          </a:p>
        </p:txBody>
      </p:sp>
      <p:sp>
        <p:nvSpPr>
          <p:cNvPr id="72708" name="Rectangle 4"/>
          <p:cNvSpPr>
            <a:spLocks noGrp="1" noChangeArrowheads="1"/>
          </p:cNvSpPr>
          <p:nvPr>
            <p:ph type="ftr" sz="quarter" idx="2"/>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mn-ea"/>
                <a:cs typeface="+mn-cs"/>
              </a:defRPr>
            </a:lvl1pPr>
          </a:lstStyle>
          <a:p>
            <a:pPr>
              <a:defRPr/>
            </a:pPr>
            <a:endParaRPr lang="en-GB"/>
          </a:p>
        </p:txBody>
      </p:sp>
      <p:sp>
        <p:nvSpPr>
          <p:cNvPr id="72709" name="Rectangle 5"/>
          <p:cNvSpPr>
            <a:spLocks noGrp="1" noChangeArrowheads="1"/>
          </p:cNvSpPr>
          <p:nvPr>
            <p:ph type="sldNum" sz="quarter" idx="3"/>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992255FE-7C72-444E-A121-40E0F97E5A9F}" type="slidenum">
              <a:rPr lang="en-GB"/>
              <a:pPr>
                <a:defRPr/>
              </a:pPr>
              <a:t>‹N°›</a:t>
            </a:fld>
            <a:endParaRPr lang="en-GB"/>
          </a:p>
        </p:txBody>
      </p:sp>
    </p:spTree>
    <p:extLst>
      <p:ext uri="{BB962C8B-B14F-4D97-AF65-F5344CB8AC3E}">
        <p14:creationId xmlns:p14="http://schemas.microsoft.com/office/powerpoint/2010/main" val="9298770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mn-ea"/>
                <a:cs typeface="+mn-cs"/>
              </a:defRPr>
            </a:lvl1pPr>
          </a:lstStyle>
          <a:p>
            <a:pPr>
              <a:defRPr/>
            </a:pPr>
            <a:endParaRPr lang="it-IT"/>
          </a:p>
        </p:txBody>
      </p:sp>
      <p:sp>
        <p:nvSpPr>
          <p:cNvPr id="94211" name="Rectangle 3"/>
          <p:cNvSpPr>
            <a:spLocks noGrp="1" noChangeArrowheads="1"/>
          </p:cNvSpPr>
          <p:nvPr>
            <p:ph type="dt"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mn-ea"/>
                <a:cs typeface="+mn-cs"/>
              </a:defRPr>
            </a:lvl1pPr>
          </a:lstStyle>
          <a:p>
            <a:pPr>
              <a:defRPr/>
            </a:pPr>
            <a:endParaRPr lang="it-IT"/>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94213"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it-IT" noProof="0" smtClean="0"/>
              <a:t>Click to edit Master text styles</a:t>
            </a:r>
          </a:p>
          <a:p>
            <a:pPr lvl="1"/>
            <a:r>
              <a:rPr lang="it-IT" noProof="0" smtClean="0"/>
              <a:t>Second level</a:t>
            </a:r>
          </a:p>
          <a:p>
            <a:pPr lvl="2"/>
            <a:r>
              <a:rPr lang="it-IT" noProof="0" smtClean="0"/>
              <a:t>Third level</a:t>
            </a:r>
          </a:p>
          <a:p>
            <a:pPr lvl="3"/>
            <a:r>
              <a:rPr lang="it-IT" noProof="0" smtClean="0"/>
              <a:t>Fourth level</a:t>
            </a:r>
          </a:p>
          <a:p>
            <a:pPr lvl="4"/>
            <a:r>
              <a:rPr lang="it-IT" noProof="0" smtClean="0"/>
              <a:t>Fifth level</a:t>
            </a:r>
          </a:p>
        </p:txBody>
      </p:sp>
      <p:sp>
        <p:nvSpPr>
          <p:cNvPr id="94214" name="Rectangle 6"/>
          <p:cNvSpPr>
            <a:spLocks noGrp="1" noChangeArrowheads="1"/>
          </p:cNvSpPr>
          <p:nvPr>
            <p:ph type="ftr" sz="quarter" idx="4"/>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mn-ea"/>
                <a:cs typeface="+mn-cs"/>
              </a:defRPr>
            </a:lvl1pPr>
          </a:lstStyle>
          <a:p>
            <a:pPr>
              <a:defRPr/>
            </a:pPr>
            <a:endParaRPr lang="it-IT"/>
          </a:p>
        </p:txBody>
      </p:sp>
      <p:sp>
        <p:nvSpPr>
          <p:cNvPr id="94215" name="Rectangle 7"/>
          <p:cNvSpPr>
            <a:spLocks noGrp="1" noChangeArrowheads="1"/>
          </p:cNvSpPr>
          <p:nvPr>
            <p:ph type="sldNum" sz="quarter" idx="5"/>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1E071851-DCB3-614D-976F-C0A71FEC46E3}" type="slidenum">
              <a:rPr lang="it-IT"/>
              <a:pPr>
                <a:defRPr/>
              </a:pPr>
              <a:t>‹N°›</a:t>
            </a:fld>
            <a:endParaRPr lang="it-IT"/>
          </a:p>
        </p:txBody>
      </p:sp>
    </p:spTree>
    <p:extLst>
      <p:ext uri="{BB962C8B-B14F-4D97-AF65-F5344CB8AC3E}">
        <p14:creationId xmlns:p14="http://schemas.microsoft.com/office/powerpoint/2010/main" val="57905184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Rot="1" noChangeAspect="1" noTextEdit="1"/>
          </p:cNvSpPr>
          <p:nvPr>
            <p:ph type="sldImg"/>
          </p:nvPr>
        </p:nvSpPr>
        <p:spPr>
          <a:ln/>
        </p:spPr>
      </p:sp>
      <p:sp>
        <p:nvSpPr>
          <p:cNvPr id="21506" name="Rectangle 3"/>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just">
              <a:lnSpc>
                <a:spcPct val="107000"/>
              </a:lnSpc>
              <a:spcAft>
                <a:spcPts val="800"/>
              </a:spcAft>
            </a:pPr>
            <a:endParaRPr lang="fr-FR" altLang="ja-JP" sz="1100" dirty="0">
              <a:latin typeface="Calibri" charset="0"/>
              <a:ea typeface="MS PGothic" charset="0"/>
            </a:endParaRPr>
          </a:p>
        </p:txBody>
      </p:sp>
      <p:sp>
        <p:nvSpPr>
          <p:cNvPr id="2" name="Espace réservé du pied de page 1"/>
          <p:cNvSpPr>
            <a:spLocks noGrp="1"/>
          </p:cNvSpPr>
          <p:nvPr>
            <p:ph type="ftr" sz="quarter" idx="4"/>
          </p:nvPr>
        </p:nvSpPr>
        <p:spPr/>
        <p:txBody>
          <a:bodyPr/>
          <a:lstStyle/>
          <a:p>
            <a:pPr>
              <a:defRPr/>
            </a:pPr>
            <a:endParaRPr lang="fr-FR">
              <a:solidFill>
                <a:prstClr val="black"/>
              </a:solidFill>
            </a:endParaRPr>
          </a:p>
        </p:txBody>
      </p:sp>
    </p:spTree>
    <p:extLst>
      <p:ext uri="{BB962C8B-B14F-4D97-AF65-F5344CB8AC3E}">
        <p14:creationId xmlns:p14="http://schemas.microsoft.com/office/powerpoint/2010/main" val="17778613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Espace réservé de l'image des diapositives 1"/>
          <p:cNvSpPr>
            <a:spLocks noGrp="1" noRot="1" noChangeAspect="1" noTextEdit="1"/>
          </p:cNvSpPr>
          <p:nvPr>
            <p:ph type="sldImg"/>
          </p:nvPr>
        </p:nvSpPr>
        <p:spPr>
          <a:ln/>
        </p:spPr>
      </p:sp>
      <p:sp>
        <p:nvSpPr>
          <p:cNvPr id="33794" name="Espace réservé des commentaires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GB" dirty="0" err="1" smtClean="0">
                <a:latin typeface="Arial" charset="0"/>
              </a:rPr>
              <a:t>Une</a:t>
            </a:r>
            <a:r>
              <a:rPr lang="en-GB" dirty="0" smtClean="0">
                <a:latin typeface="Arial" charset="0"/>
              </a:rPr>
              <a:t> </a:t>
            </a:r>
            <a:r>
              <a:rPr lang="en-GB" dirty="0" err="1" smtClean="0">
                <a:latin typeface="Arial" charset="0"/>
              </a:rPr>
              <a:t>fois</a:t>
            </a:r>
            <a:r>
              <a:rPr lang="en-GB" dirty="0" smtClean="0">
                <a:latin typeface="Arial" charset="0"/>
              </a:rPr>
              <a:t> que la question de</a:t>
            </a:r>
            <a:r>
              <a:rPr lang="en-GB" baseline="0" dirty="0" smtClean="0">
                <a:latin typeface="Arial" charset="0"/>
              </a:rPr>
              <a:t> qui </a:t>
            </a:r>
            <a:r>
              <a:rPr lang="en-GB" baseline="0" dirty="0" err="1" smtClean="0">
                <a:latin typeface="Arial" charset="0"/>
              </a:rPr>
              <a:t>doit</a:t>
            </a:r>
            <a:r>
              <a:rPr lang="en-GB" baseline="0" dirty="0" smtClean="0">
                <a:latin typeface="Arial" charset="0"/>
              </a:rPr>
              <a:t> </a:t>
            </a:r>
            <a:r>
              <a:rPr lang="en-GB" baseline="0" dirty="0" err="1" smtClean="0">
                <a:latin typeface="Arial" charset="0"/>
              </a:rPr>
              <a:t>être</a:t>
            </a:r>
            <a:r>
              <a:rPr lang="en-GB" baseline="0" dirty="0" smtClean="0">
                <a:latin typeface="Arial" charset="0"/>
              </a:rPr>
              <a:t> </a:t>
            </a:r>
            <a:r>
              <a:rPr lang="en-GB" baseline="0" dirty="0" err="1" smtClean="0">
                <a:latin typeface="Arial" charset="0"/>
              </a:rPr>
              <a:t>impliqué</a:t>
            </a:r>
            <a:r>
              <a:rPr lang="en-GB" baseline="0" dirty="0" smtClean="0">
                <a:latin typeface="Arial" charset="0"/>
              </a:rPr>
              <a:t> </a:t>
            </a:r>
            <a:r>
              <a:rPr lang="en-GB" baseline="0" dirty="0" err="1" smtClean="0">
                <a:latin typeface="Arial" charset="0"/>
              </a:rPr>
              <a:t>est</a:t>
            </a:r>
            <a:r>
              <a:rPr lang="en-GB" baseline="0" dirty="0" smtClean="0">
                <a:latin typeface="Arial" charset="0"/>
              </a:rPr>
              <a:t> </a:t>
            </a:r>
            <a:r>
              <a:rPr lang="en-GB" baseline="0" dirty="0" err="1" smtClean="0">
                <a:latin typeface="Arial" charset="0"/>
              </a:rPr>
              <a:t>résolue</a:t>
            </a:r>
            <a:r>
              <a:rPr lang="en-GB" baseline="0" dirty="0" smtClean="0">
                <a:latin typeface="Arial" charset="0"/>
              </a:rPr>
              <a:t>, la </a:t>
            </a:r>
            <a:r>
              <a:rPr lang="en-GB" baseline="0" dirty="0" err="1" smtClean="0">
                <a:latin typeface="Arial" charset="0"/>
              </a:rPr>
              <a:t>prochaine</a:t>
            </a:r>
            <a:r>
              <a:rPr lang="en-GB" baseline="0" dirty="0" smtClean="0">
                <a:latin typeface="Arial" charset="0"/>
              </a:rPr>
              <a:t> question </a:t>
            </a:r>
            <a:r>
              <a:rPr lang="en-GB" baseline="0" dirty="0" err="1" smtClean="0">
                <a:latin typeface="Arial" charset="0"/>
              </a:rPr>
              <a:t>est</a:t>
            </a:r>
            <a:r>
              <a:rPr lang="en-GB" baseline="0" dirty="0" smtClean="0">
                <a:latin typeface="Arial" charset="0"/>
              </a:rPr>
              <a:t> comment.</a:t>
            </a:r>
            <a:endParaRPr lang="en-GB" dirty="0" smtClean="0">
              <a:latin typeface="Arial" charset="0"/>
            </a:endParaRPr>
          </a:p>
          <a:p>
            <a:endParaRPr lang="en-GB" dirty="0" smtClean="0">
              <a:latin typeface="Arial" charset="0"/>
            </a:endParaRPr>
          </a:p>
          <a:p>
            <a:r>
              <a:rPr lang="en-GB" dirty="0" err="1" smtClean="0">
                <a:latin typeface="Arial" charset="0"/>
              </a:rPr>
              <a:t>Certaines</a:t>
            </a:r>
            <a:r>
              <a:rPr lang="en-GB" dirty="0" smtClean="0">
                <a:latin typeface="Arial" charset="0"/>
              </a:rPr>
              <a:t> parties </a:t>
            </a:r>
            <a:r>
              <a:rPr lang="en-GB" dirty="0" err="1" smtClean="0">
                <a:latin typeface="Arial" charset="0"/>
              </a:rPr>
              <a:t>prenantes</a:t>
            </a:r>
            <a:r>
              <a:rPr lang="en-GB" dirty="0" smtClean="0">
                <a:latin typeface="Arial" charset="0"/>
              </a:rPr>
              <a:t> </a:t>
            </a:r>
            <a:r>
              <a:rPr lang="en-GB" dirty="0" err="1" smtClean="0">
                <a:latin typeface="Arial" charset="0"/>
              </a:rPr>
              <a:t>seront</a:t>
            </a:r>
            <a:r>
              <a:rPr lang="en-GB" dirty="0" smtClean="0">
                <a:latin typeface="Arial" charset="0"/>
              </a:rPr>
              <a:t> </a:t>
            </a:r>
            <a:r>
              <a:rPr lang="en-GB" dirty="0" err="1" smtClean="0">
                <a:latin typeface="Arial" charset="0"/>
              </a:rPr>
              <a:t>impliquées</a:t>
            </a:r>
            <a:r>
              <a:rPr lang="en-GB" baseline="0" dirty="0" smtClean="0">
                <a:latin typeface="Arial" charset="0"/>
              </a:rPr>
              <a:t> </a:t>
            </a:r>
            <a:r>
              <a:rPr lang="en-GB" baseline="0" dirty="0" err="1" smtClean="0">
                <a:latin typeface="Arial" charset="0"/>
              </a:rPr>
              <a:t>directement</a:t>
            </a:r>
            <a:r>
              <a:rPr lang="en-GB" baseline="0" dirty="0" smtClean="0">
                <a:latin typeface="Arial" charset="0"/>
              </a:rPr>
              <a:t> </a:t>
            </a:r>
            <a:r>
              <a:rPr lang="en-GB" baseline="0" dirty="0" err="1" smtClean="0">
                <a:latin typeface="Arial" charset="0"/>
              </a:rPr>
              <a:t>dans</a:t>
            </a:r>
            <a:r>
              <a:rPr lang="en-GB" baseline="0" dirty="0" smtClean="0">
                <a:latin typeface="Arial" charset="0"/>
              </a:rPr>
              <a:t> la </a:t>
            </a:r>
            <a:r>
              <a:rPr lang="en-GB" baseline="0" dirty="0" err="1" smtClean="0">
                <a:latin typeface="Arial" charset="0"/>
              </a:rPr>
              <a:t>rédaction</a:t>
            </a:r>
            <a:r>
              <a:rPr lang="en-GB" baseline="0" dirty="0" smtClean="0">
                <a:latin typeface="Arial" charset="0"/>
              </a:rPr>
              <a:t> de </a:t>
            </a:r>
            <a:r>
              <a:rPr lang="en-GB" baseline="0" dirty="0" err="1" smtClean="0">
                <a:latin typeface="Arial" charset="0"/>
              </a:rPr>
              <a:t>l’instrument</a:t>
            </a:r>
            <a:r>
              <a:rPr lang="en-GB" baseline="0" dirty="0" smtClean="0">
                <a:latin typeface="Arial" charset="0"/>
              </a:rPr>
              <a:t> sous la direction de </a:t>
            </a:r>
            <a:r>
              <a:rPr lang="en-GB" baseline="0" dirty="0" err="1" smtClean="0">
                <a:latin typeface="Arial" charset="0"/>
              </a:rPr>
              <a:t>l’agence</a:t>
            </a:r>
            <a:r>
              <a:rPr lang="en-GB" baseline="0" dirty="0" smtClean="0">
                <a:latin typeface="Arial" charset="0"/>
              </a:rPr>
              <a:t> lead. </a:t>
            </a:r>
            <a:r>
              <a:rPr lang="en-GB" baseline="0" dirty="0" err="1" smtClean="0">
                <a:latin typeface="Arial" charset="0"/>
              </a:rPr>
              <a:t>D’autres</a:t>
            </a:r>
            <a:r>
              <a:rPr lang="en-GB" baseline="0" dirty="0" smtClean="0">
                <a:latin typeface="Arial" charset="0"/>
              </a:rPr>
              <a:t> </a:t>
            </a:r>
            <a:r>
              <a:rPr lang="en-GB" baseline="0" dirty="0" err="1" smtClean="0">
                <a:latin typeface="Arial" charset="0"/>
              </a:rPr>
              <a:t>prendront</a:t>
            </a:r>
            <a:r>
              <a:rPr lang="en-GB" baseline="0" dirty="0" smtClean="0">
                <a:latin typeface="Arial" charset="0"/>
              </a:rPr>
              <a:t> un </a:t>
            </a:r>
            <a:r>
              <a:rPr lang="en-GB" baseline="0" dirty="0" err="1" smtClean="0">
                <a:latin typeface="Arial" charset="0"/>
              </a:rPr>
              <a:t>rôle</a:t>
            </a:r>
            <a:r>
              <a:rPr lang="en-GB" baseline="0" dirty="0" smtClean="0">
                <a:latin typeface="Arial" charset="0"/>
              </a:rPr>
              <a:t> </a:t>
            </a:r>
            <a:r>
              <a:rPr lang="en-GB" baseline="0" dirty="0" err="1" smtClean="0">
                <a:latin typeface="Arial" charset="0"/>
              </a:rPr>
              <a:t>moins</a:t>
            </a:r>
            <a:r>
              <a:rPr lang="en-GB" baseline="0" dirty="0" smtClean="0">
                <a:latin typeface="Arial" charset="0"/>
              </a:rPr>
              <a:t> central, </a:t>
            </a:r>
            <a:r>
              <a:rPr lang="en-GB" baseline="0" dirty="0" err="1" smtClean="0">
                <a:latin typeface="Arial" charset="0"/>
              </a:rPr>
              <a:t>mais</a:t>
            </a:r>
            <a:r>
              <a:rPr lang="en-GB" baseline="0" dirty="0" smtClean="0">
                <a:latin typeface="Arial" charset="0"/>
              </a:rPr>
              <a:t> </a:t>
            </a:r>
            <a:r>
              <a:rPr lang="en-GB" baseline="0" dirty="0" err="1" smtClean="0">
                <a:latin typeface="Arial" charset="0"/>
              </a:rPr>
              <a:t>seront</a:t>
            </a:r>
            <a:r>
              <a:rPr lang="en-GB" baseline="0" dirty="0" smtClean="0">
                <a:latin typeface="Arial" charset="0"/>
              </a:rPr>
              <a:t> </a:t>
            </a:r>
            <a:r>
              <a:rPr lang="en-GB" baseline="0" dirty="0" err="1" smtClean="0">
                <a:latin typeface="Arial" charset="0"/>
              </a:rPr>
              <a:t>néanmoins</a:t>
            </a:r>
            <a:r>
              <a:rPr lang="en-GB" baseline="0" dirty="0" smtClean="0">
                <a:latin typeface="Arial" charset="0"/>
              </a:rPr>
              <a:t> </a:t>
            </a:r>
            <a:r>
              <a:rPr lang="en-GB" baseline="0" dirty="0" err="1" smtClean="0">
                <a:latin typeface="Arial" charset="0"/>
              </a:rPr>
              <a:t>consultées</a:t>
            </a:r>
            <a:r>
              <a:rPr lang="en-GB" baseline="0" dirty="0" smtClean="0">
                <a:latin typeface="Arial" charset="0"/>
              </a:rPr>
              <a:t> </a:t>
            </a:r>
            <a:r>
              <a:rPr lang="en-GB" baseline="0" dirty="0" err="1" smtClean="0">
                <a:latin typeface="Arial" charset="0"/>
              </a:rPr>
              <a:t>régulièrement</a:t>
            </a:r>
            <a:r>
              <a:rPr lang="en-GB" baseline="0" dirty="0" smtClean="0">
                <a:latin typeface="Arial" charset="0"/>
              </a:rPr>
              <a:t>. Pour faire </a:t>
            </a:r>
            <a:r>
              <a:rPr lang="en-GB" baseline="0" dirty="0" err="1" smtClean="0">
                <a:latin typeface="Arial" charset="0"/>
              </a:rPr>
              <a:t>en</a:t>
            </a:r>
            <a:r>
              <a:rPr lang="en-GB" baseline="0" dirty="0" smtClean="0">
                <a:latin typeface="Arial" charset="0"/>
              </a:rPr>
              <a:t> </a:t>
            </a:r>
            <a:r>
              <a:rPr lang="en-GB" baseline="0" dirty="0" err="1" smtClean="0">
                <a:latin typeface="Arial" charset="0"/>
              </a:rPr>
              <a:t>sorte</a:t>
            </a:r>
            <a:r>
              <a:rPr lang="en-GB" baseline="0" dirty="0" smtClean="0">
                <a:latin typeface="Arial" charset="0"/>
              </a:rPr>
              <a:t> </a:t>
            </a:r>
            <a:r>
              <a:rPr lang="en-GB" baseline="0" dirty="0" err="1" smtClean="0">
                <a:latin typeface="Arial" charset="0"/>
              </a:rPr>
              <a:t>qu’elles</a:t>
            </a:r>
            <a:r>
              <a:rPr lang="en-GB" baseline="0" dirty="0" smtClean="0">
                <a:latin typeface="Arial" charset="0"/>
              </a:rPr>
              <a:t> se </a:t>
            </a:r>
            <a:r>
              <a:rPr lang="en-GB" baseline="0" dirty="0" err="1" smtClean="0">
                <a:latin typeface="Arial" charset="0"/>
              </a:rPr>
              <a:t>sentent</a:t>
            </a:r>
            <a:r>
              <a:rPr lang="en-GB" baseline="0" dirty="0" smtClean="0">
                <a:latin typeface="Arial" charset="0"/>
              </a:rPr>
              <a:t> parties </a:t>
            </a:r>
            <a:r>
              <a:rPr lang="en-GB" baseline="0" dirty="0" err="1" smtClean="0">
                <a:latin typeface="Arial" charset="0"/>
              </a:rPr>
              <a:t>prenantes</a:t>
            </a:r>
            <a:r>
              <a:rPr lang="en-GB" baseline="0" dirty="0" smtClean="0">
                <a:latin typeface="Arial" charset="0"/>
              </a:rPr>
              <a:t> au </a:t>
            </a:r>
            <a:r>
              <a:rPr lang="en-GB" baseline="0" dirty="0" err="1" smtClean="0">
                <a:latin typeface="Arial" charset="0"/>
              </a:rPr>
              <a:t>processus</a:t>
            </a:r>
            <a:r>
              <a:rPr lang="en-GB" baseline="0" dirty="0" smtClean="0">
                <a:latin typeface="Arial" charset="0"/>
              </a:rPr>
              <a:t> et </a:t>
            </a:r>
            <a:r>
              <a:rPr lang="en-GB" baseline="0" dirty="0" err="1" smtClean="0">
                <a:latin typeface="Arial" charset="0"/>
              </a:rPr>
              <a:t>puissent</a:t>
            </a:r>
            <a:r>
              <a:rPr lang="en-GB" baseline="0" dirty="0" smtClean="0">
                <a:latin typeface="Arial" charset="0"/>
              </a:rPr>
              <a:t> </a:t>
            </a:r>
            <a:r>
              <a:rPr lang="en-GB" baseline="0" dirty="0" err="1" smtClean="0">
                <a:latin typeface="Arial" charset="0"/>
              </a:rPr>
              <a:t>participer</a:t>
            </a:r>
            <a:r>
              <a:rPr lang="en-GB" baseline="0" dirty="0" smtClean="0">
                <a:latin typeface="Arial" charset="0"/>
              </a:rPr>
              <a:t> de </a:t>
            </a:r>
            <a:r>
              <a:rPr lang="en-GB" baseline="0" dirty="0" err="1" smtClean="0">
                <a:latin typeface="Arial" charset="0"/>
              </a:rPr>
              <a:t>manière</a:t>
            </a:r>
            <a:r>
              <a:rPr lang="en-GB" baseline="0" dirty="0" smtClean="0">
                <a:latin typeface="Arial" charset="0"/>
              </a:rPr>
              <a:t> </a:t>
            </a:r>
            <a:r>
              <a:rPr lang="en-GB" baseline="0" dirty="0" err="1" smtClean="0">
                <a:latin typeface="Arial" charset="0"/>
              </a:rPr>
              <a:t>significative</a:t>
            </a:r>
            <a:r>
              <a:rPr lang="en-GB" baseline="0" dirty="0" smtClean="0">
                <a:latin typeface="Arial" charset="0"/>
              </a:rPr>
              <a:t>, des </a:t>
            </a:r>
            <a:r>
              <a:rPr lang="en-GB" baseline="0" dirty="0" err="1" smtClean="0">
                <a:latin typeface="Arial" charset="0"/>
              </a:rPr>
              <a:t>canaux</a:t>
            </a:r>
            <a:r>
              <a:rPr lang="en-GB" baseline="0" dirty="0" smtClean="0">
                <a:latin typeface="Arial" charset="0"/>
              </a:rPr>
              <a:t> de communication </a:t>
            </a:r>
            <a:r>
              <a:rPr lang="en-GB" baseline="0" dirty="0" err="1" smtClean="0">
                <a:latin typeface="Arial" charset="0"/>
              </a:rPr>
              <a:t>doivent</a:t>
            </a:r>
            <a:r>
              <a:rPr lang="en-GB" baseline="0" dirty="0" smtClean="0">
                <a:latin typeface="Arial" charset="0"/>
              </a:rPr>
              <a:t> </a:t>
            </a:r>
            <a:r>
              <a:rPr lang="en-GB" baseline="0" dirty="0" err="1" smtClean="0">
                <a:latin typeface="Arial" charset="0"/>
              </a:rPr>
              <a:t>être</a:t>
            </a:r>
            <a:r>
              <a:rPr lang="en-GB" baseline="0" dirty="0" smtClean="0">
                <a:latin typeface="Arial" charset="0"/>
              </a:rPr>
              <a:t> </a:t>
            </a:r>
            <a:r>
              <a:rPr lang="en-GB" baseline="0" dirty="0" err="1" smtClean="0">
                <a:latin typeface="Arial" charset="0"/>
              </a:rPr>
              <a:t>ouverts</a:t>
            </a:r>
            <a:r>
              <a:rPr lang="en-GB" baseline="0" dirty="0" smtClean="0">
                <a:latin typeface="Arial" charset="0"/>
              </a:rPr>
              <a:t>. </a:t>
            </a:r>
            <a:endParaRPr lang="it-IT" dirty="0">
              <a:latin typeface="Arial" charset="0"/>
            </a:endParaRPr>
          </a:p>
        </p:txBody>
      </p:sp>
      <p:sp>
        <p:nvSpPr>
          <p:cNvPr id="33795" name="Espace réservé du numéro de diapositive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52B45CAC-FCD6-DD41-8EB6-2F2A6B47E7F1}" type="slidenum">
              <a:rPr lang="it-IT" sz="1200"/>
              <a:pPr/>
              <a:t>10</a:t>
            </a:fld>
            <a:endParaRPr lang="it-IT" sz="1200"/>
          </a:p>
        </p:txBody>
      </p:sp>
    </p:spTree>
    <p:extLst>
      <p:ext uri="{BB962C8B-B14F-4D97-AF65-F5344CB8AC3E}">
        <p14:creationId xmlns:p14="http://schemas.microsoft.com/office/powerpoint/2010/main" val="37436262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Espace réservé de l'image des diapositives 1"/>
          <p:cNvSpPr>
            <a:spLocks noGrp="1" noRot="1" noChangeAspect="1" noTextEdit="1"/>
          </p:cNvSpPr>
          <p:nvPr>
            <p:ph type="sldImg"/>
          </p:nvPr>
        </p:nvSpPr>
        <p:spPr>
          <a:ln/>
        </p:spPr>
      </p:sp>
      <p:sp>
        <p:nvSpPr>
          <p:cNvPr id="33794" name="Espace réservé des commentaires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Il y a normalement quatre rôles majeurs dans le comité directeur ou comité de rédaction et au sein des partenaires consultatifs :</a:t>
            </a:r>
          </a:p>
          <a:p>
            <a:pPr lvl="0"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a:t>
            </a:r>
            <a:r>
              <a:rPr lang="en-GB" sz="1200" kern="1200" dirty="0" smtClean="0">
                <a:solidFill>
                  <a:schemeClr val="tx1"/>
                </a:solidFill>
                <a:effectLst/>
                <a:latin typeface="Arial" pitchFamily="34" charset="0"/>
                <a:ea typeface="MS PGothic" panose="020B0600070205080204" pitchFamily="34" charset="-128"/>
                <a:cs typeface="MS PGothic" charset="0"/>
              </a:rPr>
              <a:t>Les experts </a:t>
            </a:r>
            <a:r>
              <a:rPr lang="en-GB" sz="1200" kern="1200" dirty="0" err="1" smtClean="0">
                <a:solidFill>
                  <a:schemeClr val="tx1"/>
                </a:solidFill>
                <a:effectLst/>
                <a:latin typeface="Arial" pitchFamily="34" charset="0"/>
                <a:ea typeface="MS PGothic" panose="020B0600070205080204" pitchFamily="34" charset="-128"/>
                <a:cs typeface="MS PGothic" charset="0"/>
              </a:rPr>
              <a:t>rédacteurs</a:t>
            </a:r>
            <a:endParaRPr lang="fr-FR" sz="1200" kern="1200" dirty="0" smtClean="0">
              <a:solidFill>
                <a:schemeClr val="tx1"/>
              </a:solidFill>
              <a:effectLst/>
              <a:latin typeface="Arial" pitchFamily="34" charset="0"/>
              <a:ea typeface="MS PGothic" panose="020B0600070205080204" pitchFamily="34" charset="-128"/>
              <a:cs typeface="MS PGothic" charset="0"/>
            </a:endParaRPr>
          </a:p>
          <a:p>
            <a:pPr lvl="0"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Le comité de rédaction : personnes avec des connaissances particulières. </a:t>
            </a:r>
            <a:r>
              <a:rPr lang="en-GB" sz="1200" kern="1200" dirty="0" smtClean="0">
                <a:solidFill>
                  <a:schemeClr val="tx1"/>
                </a:solidFill>
                <a:effectLst/>
                <a:latin typeface="Arial" pitchFamily="34" charset="0"/>
                <a:ea typeface="MS PGothic" panose="020B0600070205080204" pitchFamily="34" charset="-128"/>
                <a:cs typeface="MS PGothic" charset="0"/>
              </a:rPr>
              <a:t>Il </a:t>
            </a:r>
            <a:r>
              <a:rPr lang="en-GB" sz="1200" kern="1200" dirty="0" err="1" smtClean="0">
                <a:solidFill>
                  <a:schemeClr val="tx1"/>
                </a:solidFill>
                <a:effectLst/>
                <a:latin typeface="Arial" pitchFamily="34" charset="0"/>
                <a:ea typeface="MS PGothic" panose="020B0600070205080204" pitchFamily="34" charset="-128"/>
                <a:cs typeface="MS PGothic" charset="0"/>
              </a:rPr>
              <a:t>peut</a:t>
            </a:r>
            <a:r>
              <a:rPr lang="en-GB" sz="1200" kern="1200" dirty="0" smtClean="0">
                <a:solidFill>
                  <a:schemeClr val="tx1"/>
                </a:solidFill>
                <a:effectLst/>
                <a:latin typeface="Arial" pitchFamily="34" charset="0"/>
                <a:ea typeface="MS PGothic" panose="020B0600070205080204" pitchFamily="34" charset="-128"/>
                <a:cs typeface="MS PGothic" charset="0"/>
              </a:rPr>
              <a:t> </a:t>
            </a:r>
            <a:r>
              <a:rPr lang="en-GB" sz="1200" kern="1200" dirty="0" err="1" smtClean="0">
                <a:solidFill>
                  <a:schemeClr val="tx1"/>
                </a:solidFill>
                <a:effectLst/>
                <a:latin typeface="Arial" pitchFamily="34" charset="0"/>
                <a:ea typeface="MS PGothic" panose="020B0600070205080204" pitchFamily="34" charset="-128"/>
                <a:cs typeface="MS PGothic" charset="0"/>
              </a:rPr>
              <a:t>être</a:t>
            </a:r>
            <a:r>
              <a:rPr lang="en-GB" sz="1200" kern="1200" dirty="0" smtClean="0">
                <a:solidFill>
                  <a:schemeClr val="tx1"/>
                </a:solidFill>
                <a:effectLst/>
                <a:latin typeface="Arial" pitchFamily="34" charset="0"/>
                <a:ea typeface="MS PGothic" panose="020B0600070205080204" pitchFamily="34" charset="-128"/>
                <a:cs typeface="MS PGothic" charset="0"/>
              </a:rPr>
              <a:t> </a:t>
            </a:r>
            <a:r>
              <a:rPr lang="en-GB" sz="1200" kern="1200" dirty="0" err="1" smtClean="0">
                <a:solidFill>
                  <a:schemeClr val="tx1"/>
                </a:solidFill>
                <a:effectLst/>
                <a:latin typeface="Arial" pitchFamily="34" charset="0"/>
                <a:ea typeface="MS PGothic" panose="020B0600070205080204" pitchFamily="34" charset="-128"/>
                <a:cs typeface="MS PGothic" charset="0"/>
              </a:rPr>
              <a:t>fusionné</a:t>
            </a:r>
            <a:r>
              <a:rPr lang="en-GB" sz="1200" kern="1200" dirty="0" smtClean="0">
                <a:solidFill>
                  <a:schemeClr val="tx1"/>
                </a:solidFill>
                <a:effectLst/>
                <a:latin typeface="Arial" pitchFamily="34" charset="0"/>
                <a:ea typeface="MS PGothic" panose="020B0600070205080204" pitchFamily="34" charset="-128"/>
                <a:cs typeface="MS PGothic" charset="0"/>
              </a:rPr>
              <a:t> avec les </a:t>
            </a:r>
            <a:r>
              <a:rPr lang="en-GB" sz="1200" kern="1200" dirty="0" err="1" smtClean="0">
                <a:solidFill>
                  <a:schemeClr val="tx1"/>
                </a:solidFill>
                <a:effectLst/>
                <a:latin typeface="Arial" pitchFamily="34" charset="0"/>
                <a:ea typeface="MS PGothic" panose="020B0600070205080204" pitchFamily="34" charset="-128"/>
                <a:cs typeface="MS PGothic" charset="0"/>
              </a:rPr>
              <a:t>comités</a:t>
            </a:r>
            <a:r>
              <a:rPr lang="en-GB" sz="1200" kern="1200" dirty="0" smtClean="0">
                <a:solidFill>
                  <a:schemeClr val="tx1"/>
                </a:solidFill>
                <a:effectLst/>
                <a:latin typeface="Arial" pitchFamily="34" charset="0"/>
                <a:ea typeface="MS PGothic" panose="020B0600070205080204" pitchFamily="34" charset="-128"/>
                <a:cs typeface="MS PGothic" charset="0"/>
              </a:rPr>
              <a:t> </a:t>
            </a:r>
            <a:r>
              <a:rPr lang="en-GB" sz="1200" kern="1200" dirty="0" err="1" smtClean="0">
                <a:solidFill>
                  <a:schemeClr val="tx1"/>
                </a:solidFill>
                <a:effectLst/>
                <a:latin typeface="Arial" pitchFamily="34" charset="0"/>
                <a:ea typeface="MS PGothic" panose="020B0600070205080204" pitchFamily="34" charset="-128"/>
                <a:cs typeface="MS PGothic" charset="0"/>
              </a:rPr>
              <a:t>directeur</a:t>
            </a:r>
            <a:r>
              <a:rPr lang="en-GB" sz="1200" kern="1200" dirty="0" smtClean="0">
                <a:solidFill>
                  <a:schemeClr val="tx1"/>
                </a:solidFill>
                <a:effectLst/>
                <a:latin typeface="Arial" pitchFamily="34" charset="0"/>
                <a:ea typeface="MS PGothic" panose="020B0600070205080204" pitchFamily="34" charset="-128"/>
                <a:cs typeface="MS PGothic" charset="0"/>
              </a:rPr>
              <a:t>. </a:t>
            </a:r>
            <a:endParaRPr lang="fr-FR" sz="1200" kern="1200" dirty="0" smtClean="0">
              <a:solidFill>
                <a:schemeClr val="tx1"/>
              </a:solidFill>
              <a:effectLst/>
              <a:latin typeface="Arial" pitchFamily="34" charset="0"/>
              <a:ea typeface="MS PGothic" panose="020B0600070205080204" pitchFamily="34" charset="-128"/>
              <a:cs typeface="MS PGothic" charset="0"/>
            </a:endParaRPr>
          </a:p>
          <a:p>
            <a:pPr lvl="0"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Comité directeur : qui a la charge de revoir le texte produit. </a:t>
            </a:r>
          </a:p>
          <a:p>
            <a:pPr lvl="0"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Partenaires consultatifs : ceux qui n’interviennent pas directement dans le processus de rédaction mais ont des contributions à offrir.</a:t>
            </a:r>
          </a:p>
          <a:p>
            <a:r>
              <a:rPr lang="fr-FR" sz="1200" kern="1200" dirty="0" smtClean="0">
                <a:solidFill>
                  <a:schemeClr val="tx1"/>
                </a:solidFill>
                <a:effectLst/>
                <a:latin typeface="Arial" pitchFamily="34" charset="0"/>
                <a:ea typeface="MS PGothic" panose="020B0600070205080204" pitchFamily="34" charset="-128"/>
                <a:cs typeface="MS PGothic" charset="0"/>
              </a:rPr>
              <a:t> </a:t>
            </a:r>
          </a:p>
          <a:p>
            <a:endParaRPr lang="en-GB" dirty="0">
              <a:latin typeface="Arial" charset="0"/>
            </a:endParaRPr>
          </a:p>
        </p:txBody>
      </p:sp>
      <p:sp>
        <p:nvSpPr>
          <p:cNvPr id="33795" name="Espace réservé du numéro de diapositive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52B45CAC-FCD6-DD41-8EB6-2F2A6B47E7F1}" type="slidenum">
              <a:rPr lang="it-IT" sz="1200"/>
              <a:pPr/>
              <a:t>11</a:t>
            </a:fld>
            <a:endParaRPr lang="it-IT" sz="1200"/>
          </a:p>
        </p:txBody>
      </p:sp>
    </p:spTree>
    <p:extLst>
      <p:ext uri="{BB962C8B-B14F-4D97-AF65-F5344CB8AC3E}">
        <p14:creationId xmlns:p14="http://schemas.microsoft.com/office/powerpoint/2010/main" val="40954141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Espace réservé de l'image des diapositives 1"/>
          <p:cNvSpPr>
            <a:spLocks noGrp="1" noRot="1" noChangeAspect="1" noTextEdit="1"/>
          </p:cNvSpPr>
          <p:nvPr>
            <p:ph type="sldImg"/>
          </p:nvPr>
        </p:nvSpPr>
        <p:spPr>
          <a:ln/>
        </p:spPr>
      </p:sp>
      <p:sp>
        <p:nvSpPr>
          <p:cNvPr id="48130" name="Espace réservé des commentaires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r>
              <a:rPr lang="en-GB" dirty="0" smtClean="0">
                <a:latin typeface="Arial" charset="0"/>
              </a:rPr>
              <a:t> </a:t>
            </a:r>
            <a:r>
              <a:rPr lang="en-GB" dirty="0" err="1" smtClean="0">
                <a:latin typeface="Arial" charset="0"/>
              </a:rPr>
              <a:t>Partage</a:t>
            </a:r>
            <a:r>
              <a:rPr lang="en-GB" dirty="0" smtClean="0">
                <a:latin typeface="Arial" charset="0"/>
              </a:rPr>
              <a:t> </a:t>
            </a:r>
            <a:r>
              <a:rPr lang="en-GB" smtClean="0">
                <a:latin typeface="Arial" charset="0"/>
              </a:rPr>
              <a:t>d’expérience</a:t>
            </a:r>
            <a:endParaRPr lang="en-GB" dirty="0">
              <a:latin typeface="Arial" charset="0"/>
              <a:ea typeface="MS PGothic" charset="0"/>
            </a:endParaRPr>
          </a:p>
        </p:txBody>
      </p:sp>
      <p:sp>
        <p:nvSpPr>
          <p:cNvPr id="48131" name="Espace réservé du numéro de diapositive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275DD205-87FA-B24C-B97B-66325A937387}" type="slidenum">
              <a:rPr lang="it-IT" sz="1200"/>
              <a:pPr/>
              <a:t>12</a:t>
            </a:fld>
            <a:endParaRPr lang="it-IT" sz="1200"/>
          </a:p>
        </p:txBody>
      </p:sp>
    </p:spTree>
    <p:extLst>
      <p:ext uri="{BB962C8B-B14F-4D97-AF65-F5344CB8AC3E}">
        <p14:creationId xmlns:p14="http://schemas.microsoft.com/office/powerpoint/2010/main" val="13510094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ChangeArrowheads="1" noTextEdit="1"/>
          </p:cNvSpPr>
          <p:nvPr>
            <p:ph type="sldImg"/>
          </p:nvPr>
        </p:nvSpPr>
        <p:spPr>
          <a:xfrm>
            <a:off x="2405063" y="641350"/>
            <a:ext cx="2095500" cy="1571625"/>
          </a:xfrm>
          <a:ln/>
        </p:spPr>
      </p:sp>
      <p:sp>
        <p:nvSpPr>
          <p:cNvPr id="23554" name="Rectangle 3"/>
          <p:cNvSpPr>
            <a:spLocks noGrp="1" noChangeArrowheads="1"/>
          </p:cNvSpPr>
          <p:nvPr>
            <p:ph type="body" idx="1"/>
          </p:nvPr>
        </p:nvSpPr>
        <p:spPr>
          <a:xfrm>
            <a:off x="914400" y="2466975"/>
            <a:ext cx="5029200" cy="5991225"/>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r>
              <a:rPr lang="fr-FR" dirty="0" smtClean="0">
                <a:latin typeface="Arial" charset="0"/>
                <a:ea typeface="MS PGothic" charset="0"/>
              </a:rPr>
              <a:t>Cette session couvre les étapes “initier” et “organiser” du processus d’élaboration des lois et </a:t>
            </a:r>
            <a:r>
              <a:rPr lang="fr-FR" dirty="0" smtClean="0">
                <a:latin typeface="Arial" charset="0"/>
                <a:ea typeface="MS PGothic" charset="0"/>
              </a:rPr>
              <a:t>politiques </a:t>
            </a:r>
            <a:r>
              <a:rPr lang="fr-FR" dirty="0" smtClean="0">
                <a:latin typeface="Arial" charset="0"/>
                <a:ea typeface="MS PGothic" charset="0"/>
              </a:rPr>
              <a:t>et insiste sur la nature participative du développement d’un instrument national sur le déplacement interne. Il s’agit d’un élément de souveraineté et, en tant que tel seul les autorités nationales peuvent l’initier. </a:t>
            </a:r>
          </a:p>
          <a:p>
            <a:r>
              <a:rPr lang="fr-FR" dirty="0" smtClean="0">
                <a:latin typeface="Arial" charset="0"/>
                <a:ea typeface="MS PGothic" charset="0"/>
              </a:rPr>
              <a:t>Cependant Il est également important que cette décision soit médiatisée et connues et que les acteurs pertinents soit invités à y participer dès le début du processus pour faire en sorte que cet instrument réponde de manière exhaustive aux besoins des PDI et des autres personnes affectées par le déplacement. </a:t>
            </a:r>
            <a:endParaRPr lang="en-GB" dirty="0">
              <a:latin typeface="Arial" charset="0"/>
              <a:ea typeface="MS PGothic" charset="0"/>
            </a:endParaRPr>
          </a:p>
        </p:txBody>
      </p:sp>
    </p:spTree>
    <p:extLst>
      <p:ext uri="{BB962C8B-B14F-4D97-AF65-F5344CB8AC3E}">
        <p14:creationId xmlns:p14="http://schemas.microsoft.com/office/powerpoint/2010/main" val="26533350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Espace réservé de l'image des diapositives 1"/>
          <p:cNvSpPr>
            <a:spLocks noGrp="1" noRot="1" noChangeAspect="1" noTextEdit="1"/>
          </p:cNvSpPr>
          <p:nvPr>
            <p:ph type="sldImg"/>
          </p:nvPr>
        </p:nvSpPr>
        <p:spPr>
          <a:ln/>
        </p:spPr>
      </p:sp>
      <p:sp>
        <p:nvSpPr>
          <p:cNvPr id="25602" name="Espace réservé des commentaires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US" dirty="0" smtClean="0">
                <a:latin typeface="Arial" charset="0"/>
              </a:rPr>
              <a:t>Le </a:t>
            </a:r>
            <a:r>
              <a:rPr lang="en-US" dirty="0" err="1" smtClean="0">
                <a:latin typeface="Arial" charset="0"/>
              </a:rPr>
              <a:t>processus</a:t>
            </a:r>
            <a:r>
              <a:rPr lang="en-US" dirty="0" smtClean="0">
                <a:latin typeface="Arial" charset="0"/>
              </a:rPr>
              <a:t> de </a:t>
            </a:r>
            <a:r>
              <a:rPr lang="en-US" dirty="0" err="1" smtClean="0">
                <a:latin typeface="Arial" charset="0"/>
              </a:rPr>
              <a:t>développement</a:t>
            </a:r>
            <a:r>
              <a:rPr lang="en-US" dirty="0" smtClean="0">
                <a:latin typeface="Arial" charset="0"/>
              </a:rPr>
              <a:t> d’un instrument sur le </a:t>
            </a:r>
            <a:r>
              <a:rPr lang="en-US" dirty="0" err="1" smtClean="0">
                <a:latin typeface="Arial" charset="0"/>
              </a:rPr>
              <a:t>déplacement</a:t>
            </a:r>
            <a:r>
              <a:rPr lang="en-US" dirty="0" smtClean="0">
                <a:latin typeface="Arial" charset="0"/>
              </a:rPr>
              <a:t> interne </a:t>
            </a:r>
            <a:r>
              <a:rPr lang="en-US" dirty="0" err="1" smtClean="0">
                <a:latin typeface="Arial" charset="0"/>
              </a:rPr>
              <a:t>peut</a:t>
            </a:r>
            <a:r>
              <a:rPr lang="en-US" dirty="0" smtClean="0">
                <a:latin typeface="Arial" charset="0"/>
              </a:rPr>
              <a:t> se </a:t>
            </a:r>
            <a:r>
              <a:rPr lang="en-US" dirty="0" err="1" smtClean="0">
                <a:latin typeface="Arial" charset="0"/>
              </a:rPr>
              <a:t>diviser</a:t>
            </a:r>
            <a:r>
              <a:rPr lang="en-US" dirty="0" smtClean="0">
                <a:latin typeface="Arial" charset="0"/>
              </a:rPr>
              <a:t> </a:t>
            </a:r>
            <a:r>
              <a:rPr lang="en-US" dirty="0" err="1" smtClean="0">
                <a:latin typeface="Arial" charset="0"/>
              </a:rPr>
              <a:t>en</a:t>
            </a:r>
            <a:r>
              <a:rPr lang="en-US" dirty="0" smtClean="0">
                <a:latin typeface="Arial" charset="0"/>
              </a:rPr>
              <a:t> sept </a:t>
            </a:r>
            <a:r>
              <a:rPr lang="en-US" dirty="0" err="1" smtClean="0">
                <a:latin typeface="Arial" charset="0"/>
              </a:rPr>
              <a:t>étapes</a:t>
            </a:r>
            <a:r>
              <a:rPr lang="en-US" dirty="0" smtClean="0">
                <a:latin typeface="Arial" charset="0"/>
              </a:rPr>
              <a:t>,</a:t>
            </a:r>
            <a:r>
              <a:rPr lang="en-US" baseline="0" dirty="0" smtClean="0">
                <a:latin typeface="Arial" charset="0"/>
              </a:rPr>
              <a:t> de son initiation à </a:t>
            </a:r>
            <a:r>
              <a:rPr lang="en-US" baseline="0" dirty="0" err="1" smtClean="0">
                <a:latin typeface="Arial" charset="0"/>
              </a:rPr>
              <a:t>sa</a:t>
            </a:r>
            <a:r>
              <a:rPr lang="en-US" baseline="0" dirty="0" smtClean="0">
                <a:latin typeface="Arial" charset="0"/>
              </a:rPr>
              <a:t> </a:t>
            </a:r>
            <a:r>
              <a:rPr lang="en-US" baseline="0" dirty="0" err="1" smtClean="0">
                <a:latin typeface="Arial" charset="0"/>
              </a:rPr>
              <a:t>mise</a:t>
            </a:r>
            <a:r>
              <a:rPr lang="en-US" baseline="0" dirty="0" smtClean="0">
                <a:latin typeface="Arial" charset="0"/>
              </a:rPr>
              <a:t> </a:t>
            </a:r>
            <a:r>
              <a:rPr lang="en-US" baseline="0" dirty="0" err="1" smtClean="0">
                <a:latin typeface="Arial" charset="0"/>
              </a:rPr>
              <a:t>en</a:t>
            </a:r>
            <a:r>
              <a:rPr lang="en-US" baseline="0" dirty="0" smtClean="0">
                <a:latin typeface="Arial" charset="0"/>
              </a:rPr>
              <a:t> oeuvre et à son monitoring. Nous </a:t>
            </a:r>
            <a:r>
              <a:rPr lang="en-US" baseline="0" dirty="0" err="1" smtClean="0">
                <a:latin typeface="Arial" charset="0"/>
              </a:rPr>
              <a:t>allons</a:t>
            </a:r>
            <a:r>
              <a:rPr lang="en-US" baseline="0" dirty="0" smtClean="0">
                <a:latin typeface="Arial" charset="0"/>
              </a:rPr>
              <a:t> </a:t>
            </a:r>
            <a:r>
              <a:rPr lang="en-US" baseline="0" dirty="0" err="1" smtClean="0">
                <a:latin typeface="Arial" charset="0"/>
              </a:rPr>
              <a:t>vous</a:t>
            </a:r>
            <a:r>
              <a:rPr lang="en-US" baseline="0" dirty="0" smtClean="0">
                <a:latin typeface="Arial" charset="0"/>
              </a:rPr>
              <a:t> proposer des actions à </a:t>
            </a:r>
            <a:r>
              <a:rPr lang="en-US" baseline="0" dirty="0" err="1" smtClean="0">
                <a:latin typeface="Arial" charset="0"/>
              </a:rPr>
              <a:t>prendre</a:t>
            </a:r>
            <a:r>
              <a:rPr lang="en-US" baseline="0" dirty="0" smtClean="0">
                <a:latin typeface="Arial" charset="0"/>
              </a:rPr>
              <a:t> pour </a:t>
            </a:r>
            <a:r>
              <a:rPr lang="en-US" baseline="0" dirty="0" err="1" smtClean="0">
                <a:latin typeface="Arial" charset="0"/>
              </a:rPr>
              <a:t>chaque</a:t>
            </a:r>
            <a:r>
              <a:rPr lang="en-US" baseline="0" dirty="0" smtClean="0">
                <a:latin typeface="Arial" charset="0"/>
              </a:rPr>
              <a:t> phase, à </a:t>
            </a:r>
            <a:r>
              <a:rPr lang="en-US" baseline="0" dirty="0" err="1" smtClean="0">
                <a:latin typeface="Arial" charset="0"/>
              </a:rPr>
              <a:t>vous</a:t>
            </a:r>
            <a:r>
              <a:rPr lang="en-US" baseline="0" dirty="0" smtClean="0">
                <a:latin typeface="Arial" charset="0"/>
              </a:rPr>
              <a:t> de les adapter au </a:t>
            </a:r>
            <a:r>
              <a:rPr lang="en-US" baseline="0" dirty="0" err="1" smtClean="0">
                <a:latin typeface="Arial" charset="0"/>
              </a:rPr>
              <a:t>contexte</a:t>
            </a:r>
            <a:r>
              <a:rPr lang="en-US" baseline="0" dirty="0" smtClean="0">
                <a:latin typeface="Arial" charset="0"/>
              </a:rPr>
              <a:t> </a:t>
            </a:r>
            <a:r>
              <a:rPr lang="en-US" baseline="0" dirty="0" smtClean="0">
                <a:latin typeface="Arial" charset="0"/>
              </a:rPr>
              <a:t>national au </a:t>
            </a:r>
            <a:r>
              <a:rPr lang="en-US" baseline="0" dirty="0" err="1" smtClean="0">
                <a:latin typeface="Arial" charset="0"/>
              </a:rPr>
              <a:t>cours</a:t>
            </a:r>
            <a:r>
              <a:rPr lang="en-US" baseline="0" dirty="0" smtClean="0">
                <a:latin typeface="Arial" charset="0"/>
              </a:rPr>
              <a:t> des </a:t>
            </a:r>
            <a:r>
              <a:rPr lang="en-US" baseline="0" dirty="0" err="1" smtClean="0">
                <a:latin typeface="Arial" charset="0"/>
              </a:rPr>
              <a:t>activités</a:t>
            </a:r>
            <a:r>
              <a:rPr lang="en-US" baseline="0" dirty="0" smtClean="0">
                <a:latin typeface="Arial" charset="0"/>
              </a:rPr>
              <a:t> pour </a:t>
            </a:r>
            <a:r>
              <a:rPr lang="en-US" baseline="0" dirty="0" err="1" smtClean="0">
                <a:latin typeface="Arial" charset="0"/>
              </a:rPr>
              <a:t>aboutir</a:t>
            </a:r>
            <a:r>
              <a:rPr lang="en-US" baseline="0" dirty="0" smtClean="0">
                <a:latin typeface="Arial" charset="0"/>
              </a:rPr>
              <a:t> </a:t>
            </a:r>
            <a:r>
              <a:rPr lang="en-US" baseline="0" dirty="0" smtClean="0">
                <a:latin typeface="Arial" charset="0"/>
              </a:rPr>
              <a:t>au </a:t>
            </a:r>
            <a:r>
              <a:rPr lang="en-US" baseline="0" dirty="0" err="1" smtClean="0">
                <a:latin typeface="Arial" charset="0"/>
              </a:rPr>
              <a:t>résultat</a:t>
            </a:r>
            <a:r>
              <a:rPr lang="en-US" baseline="0" dirty="0" smtClean="0">
                <a:latin typeface="Arial" charset="0"/>
              </a:rPr>
              <a:t> </a:t>
            </a:r>
            <a:r>
              <a:rPr lang="en-US" baseline="0" dirty="0" err="1" smtClean="0">
                <a:latin typeface="Arial" charset="0"/>
              </a:rPr>
              <a:t>envisagé</a:t>
            </a:r>
            <a:r>
              <a:rPr lang="en-US" baseline="0" dirty="0" smtClean="0">
                <a:latin typeface="Arial" charset="0"/>
              </a:rPr>
              <a:t> </a:t>
            </a:r>
            <a:r>
              <a:rPr lang="en-US" baseline="0" dirty="0" smtClean="0">
                <a:latin typeface="Arial" charset="0"/>
              </a:rPr>
              <a:t>: un </a:t>
            </a:r>
            <a:r>
              <a:rPr lang="en-US" baseline="0" dirty="0" smtClean="0">
                <a:latin typeface="Arial" charset="0"/>
              </a:rPr>
              <a:t>plan </a:t>
            </a:r>
            <a:r>
              <a:rPr lang="en-US" baseline="0" dirty="0" err="1" smtClean="0">
                <a:latin typeface="Arial" charset="0"/>
              </a:rPr>
              <a:t>d’action</a:t>
            </a:r>
            <a:r>
              <a:rPr lang="en-US" baseline="0" dirty="0" smtClean="0">
                <a:latin typeface="Arial" charset="0"/>
              </a:rPr>
              <a:t> pour le </a:t>
            </a:r>
            <a:r>
              <a:rPr lang="en-US" baseline="0" dirty="0" err="1" smtClean="0">
                <a:latin typeface="Arial" charset="0"/>
              </a:rPr>
              <a:t>processus</a:t>
            </a:r>
            <a:r>
              <a:rPr lang="en-US" baseline="0" dirty="0" smtClean="0">
                <a:latin typeface="Arial" charset="0"/>
              </a:rPr>
              <a:t> national. </a:t>
            </a:r>
          </a:p>
          <a:p>
            <a:endParaRPr lang="en-US" baseline="0" dirty="0" smtClean="0">
              <a:latin typeface="Arial" charset="0"/>
            </a:endParaRPr>
          </a:p>
          <a:p>
            <a:endParaRPr lang="en-US" baseline="0" dirty="0" smtClean="0">
              <a:latin typeface="Arial" charset="0"/>
            </a:endParaRPr>
          </a:p>
        </p:txBody>
      </p:sp>
      <p:sp>
        <p:nvSpPr>
          <p:cNvPr id="25603" name="Espace réservé du numéro de diapositive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B97356A6-B426-C748-B67E-F3F48777D07B}" type="slidenum">
              <a:rPr lang="it-IT" sz="1200"/>
              <a:pPr/>
              <a:t>3</a:t>
            </a:fld>
            <a:endParaRPr lang="it-IT" sz="1200"/>
          </a:p>
        </p:txBody>
      </p:sp>
    </p:spTree>
    <p:extLst>
      <p:ext uri="{BB962C8B-B14F-4D97-AF65-F5344CB8AC3E}">
        <p14:creationId xmlns:p14="http://schemas.microsoft.com/office/powerpoint/2010/main" val="22510383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Slide Image Placeholder 1"/>
          <p:cNvSpPr>
            <a:spLocks noGrp="1" noRot="1" noChangeAspect="1" noTextEdit="1"/>
          </p:cNvSpPr>
          <p:nvPr>
            <p:ph type="sldImg"/>
          </p:nvPr>
        </p:nvSpPr>
        <p:spPr>
          <a:ln/>
        </p:spPr>
      </p:sp>
      <p:sp>
        <p:nvSpPr>
          <p:cNvPr id="27650" name="Notes Placeholder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Il est possible que certains pays disposent déjà de systèmes de consultation sur lesquels ils peuvent s’appuyer pour l’élaboration de l’instrument national relatif au déplacement interne. Toutefois, ils devront peut-être les adapter de manière à garantir à toutes les parties prenantes, y compris les PDI et les autres communautés affectées par le déplacement, la possibilité d’une participation réellement active.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Le pays s’engageant dans un processus d’élaboration d’une loi ou d’une politique devra :</a:t>
            </a:r>
          </a:p>
          <a:p>
            <a:pPr lvl="0"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Prendre la décision officielle en tant qu’acte de souveraineté </a:t>
            </a:r>
          </a:p>
          <a:p>
            <a:pPr lvl="0"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S’assurer que le processus est transparent dès le début</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Afin d’initier le processus en toute transparence, la décision d’élaborer un instrument national devrait être communiquée le plus largement possible, auprès de tous les acteurs concernés au niveau national, régional et international susceptibles de soutenir les autorités nationales dans leur entreprise. Les PDI et les autres communautés affectées par le déplacement devraient également être informées de cette décision ainsi que du processus subséquent.</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Au </a:t>
            </a:r>
            <a:r>
              <a:rPr lang="fr-FR" sz="1200" kern="1200" dirty="0" smtClean="0">
                <a:solidFill>
                  <a:schemeClr val="tx1"/>
                </a:solidFill>
                <a:effectLst/>
                <a:latin typeface="Arial" pitchFamily="34" charset="0"/>
                <a:ea typeface="MS PGothic" panose="020B0600070205080204" pitchFamily="34" charset="-128"/>
                <a:cs typeface="MS PGothic" charset="0"/>
              </a:rPr>
              <a:t>Yémen</a:t>
            </a:r>
            <a:r>
              <a:rPr lang="fr-FR" sz="1200" kern="1200" dirty="0" smtClean="0">
                <a:solidFill>
                  <a:schemeClr val="tx1"/>
                </a:solidFill>
                <a:effectLst/>
                <a:latin typeface="Arial" pitchFamily="34" charset="0"/>
                <a:ea typeface="MS PGothic" panose="020B0600070205080204" pitchFamily="34" charset="-128"/>
                <a:cs typeface="MS PGothic" charset="0"/>
              </a:rPr>
              <a:t>, le gouvernement et le HCR ont organisé une série de consultations avec les parties prenantes des gouvernorats affectés par le déplacement, avec pour but de les sensibiliser et de les informer du développement d’un instrument national. Les consultations étaient participatives et impliquaient des représentants des ministères et des organismes étatiques, des législateurs, les gouverneurs locaux, des leaders traditionnels ou </a:t>
            </a:r>
            <a:r>
              <a:rPr lang="fr-FR" sz="1200" i="1" kern="1200" dirty="0" smtClean="0">
                <a:solidFill>
                  <a:schemeClr val="tx1"/>
                </a:solidFill>
                <a:effectLst/>
                <a:latin typeface="Arial" pitchFamily="34" charset="0"/>
                <a:ea typeface="MS PGothic" panose="020B0600070205080204" pitchFamily="34" charset="-128"/>
                <a:cs typeface="MS PGothic" charset="0"/>
              </a:rPr>
              <a:t>cheikhs</a:t>
            </a:r>
            <a:r>
              <a:rPr lang="fr-FR" sz="1200" kern="1200" dirty="0" smtClean="0">
                <a:solidFill>
                  <a:schemeClr val="tx1"/>
                </a:solidFill>
                <a:effectLst/>
                <a:latin typeface="Arial" pitchFamily="34" charset="0"/>
                <a:ea typeface="MS PGothic" panose="020B0600070205080204" pitchFamily="34" charset="-128"/>
                <a:cs typeface="MS PGothic" charset="0"/>
              </a:rPr>
              <a:t>, des organisations internationales, des représentants de la société civiles et des PDI. Les recommandations issues des trois dernières consultations locales ont été inclues dans le processus d’élaboration de la politique. </a:t>
            </a:r>
          </a:p>
          <a:p>
            <a:endParaRPr lang="en-GB" sz="1200" dirty="0">
              <a:latin typeface="Arial" charset="0"/>
            </a:endParaRPr>
          </a:p>
        </p:txBody>
      </p:sp>
      <p:sp>
        <p:nvSpPr>
          <p:cNvPr id="27651" name="Slide Number Placeholder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F31B957-B180-7545-93FB-98FF520149C9}" type="slidenum">
              <a:rPr lang="it-IT" sz="1200"/>
              <a:pPr/>
              <a:t>4</a:t>
            </a:fld>
            <a:endParaRPr lang="it-IT" sz="1200"/>
          </a:p>
        </p:txBody>
      </p:sp>
    </p:spTree>
    <p:extLst>
      <p:ext uri="{BB962C8B-B14F-4D97-AF65-F5344CB8AC3E}">
        <p14:creationId xmlns:p14="http://schemas.microsoft.com/office/powerpoint/2010/main" val="31463846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noTextEdit="1"/>
          </p:cNvSpPr>
          <p:nvPr>
            <p:ph type="sldImg"/>
          </p:nvPr>
        </p:nvSpPr>
        <p:spPr>
          <a:ln/>
        </p:spPr>
      </p:sp>
      <p:sp>
        <p:nvSpPr>
          <p:cNvPr id="29698" name="Notes Placeholder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Les autorités nationales doivent mettre en place un processus </a:t>
            </a:r>
            <a:r>
              <a:rPr lang="fr-FR" sz="1200" kern="1200" dirty="0" smtClean="0">
                <a:solidFill>
                  <a:schemeClr val="tx1"/>
                </a:solidFill>
                <a:effectLst/>
                <a:latin typeface="Arial" pitchFamily="34" charset="0"/>
                <a:ea typeface="MS PGothic" panose="020B0600070205080204" pitchFamily="34" charset="-128"/>
                <a:cs typeface="MS PGothic" charset="0"/>
              </a:rPr>
              <a:t>consultatif </a:t>
            </a:r>
            <a:r>
              <a:rPr lang="fr-FR" sz="1200" kern="1200" dirty="0" smtClean="0">
                <a:solidFill>
                  <a:schemeClr val="tx1"/>
                </a:solidFill>
                <a:effectLst/>
                <a:latin typeface="Arial" pitchFamily="34" charset="0"/>
                <a:ea typeface="MS PGothic" panose="020B0600070205080204" pitchFamily="34" charset="-128"/>
                <a:cs typeface="MS PGothic" charset="0"/>
              </a:rPr>
              <a:t>et transparent au cours duquel les acteurs pertinents auront l’opportunité de participer de manière significative aux décisions qui façonneront le nouvel instrument et mèneront à son adoption. Cela implique de bons canaux de communication pour l’échange des informations entre la société civile, les PDI et les autres personnes affectées par le déplacement et les autres acteurs. Le développement de cet instrument est aussi l’occasion d’améliorer la connaissance et la compréhension du phénomène dans le pays.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Un processus consultatif a de grandes chances de mener à un fort sentiment d’appropriation du produit final et à un consensus de la part des parties prenantes dès le début, une transition douce d’une étape à l’autre et une grande légitimité. Au final cela augmente les chances de produire un instrument complet qui équipera le gouvernement et les autres acteurs de la réponse avec les bons outils pour prévenir et répondre au déplacement d’une manière coordonnée. </a:t>
            </a:r>
          </a:p>
          <a:p>
            <a:endParaRPr lang="en-GB" dirty="0">
              <a:latin typeface="Arial" charset="0"/>
            </a:endParaRPr>
          </a:p>
        </p:txBody>
      </p:sp>
      <p:sp>
        <p:nvSpPr>
          <p:cNvPr id="29699" name="Slide Number Placeholder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CCDD424F-9E0C-7E49-81D4-F33F2904ECFF}" type="slidenum">
              <a:rPr lang="it-IT" sz="1200"/>
              <a:pPr/>
              <a:t>5</a:t>
            </a:fld>
            <a:endParaRPr lang="it-IT" sz="1200"/>
          </a:p>
        </p:txBody>
      </p:sp>
    </p:spTree>
    <p:extLst>
      <p:ext uri="{BB962C8B-B14F-4D97-AF65-F5344CB8AC3E}">
        <p14:creationId xmlns:p14="http://schemas.microsoft.com/office/powerpoint/2010/main" val="35149535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noTextEdit="1"/>
          </p:cNvSpPr>
          <p:nvPr>
            <p:ph type="sldImg"/>
          </p:nvPr>
        </p:nvSpPr>
        <p:spPr>
          <a:ln/>
        </p:spPr>
      </p:sp>
      <p:sp>
        <p:nvSpPr>
          <p:cNvPr id="31746" name="Notes Placeholder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GB" dirty="0">
              <a:latin typeface="Arial" charset="0"/>
              <a:ea typeface="MS PGothic" charset="0"/>
            </a:endParaRPr>
          </a:p>
        </p:txBody>
      </p:sp>
      <p:sp>
        <p:nvSpPr>
          <p:cNvPr id="31747" name="Slide Number Placeholder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DEC4858D-2641-E84C-8C9E-94FBBB8A9298}" type="slidenum">
              <a:rPr lang="it-IT" sz="1200"/>
              <a:pPr/>
              <a:t>6</a:t>
            </a:fld>
            <a:endParaRPr lang="it-IT" sz="1200"/>
          </a:p>
        </p:txBody>
      </p:sp>
    </p:spTree>
    <p:extLst>
      <p:ext uri="{BB962C8B-B14F-4D97-AF65-F5344CB8AC3E}">
        <p14:creationId xmlns:p14="http://schemas.microsoft.com/office/powerpoint/2010/main" val="134179634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Espace réservé de l'image des diapositives 1"/>
          <p:cNvSpPr>
            <a:spLocks noGrp="1" noRot="1" noChangeAspect="1" noTextEdit="1"/>
          </p:cNvSpPr>
          <p:nvPr>
            <p:ph type="sldImg"/>
          </p:nvPr>
        </p:nvSpPr>
        <p:spPr>
          <a:ln/>
        </p:spPr>
      </p:sp>
      <p:sp>
        <p:nvSpPr>
          <p:cNvPr id="33794" name="Espace réservé des commentaires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marL="171450" indent="-171450">
              <a:buFontTx/>
              <a:buChar char="-"/>
              <a:defRPr/>
            </a:pPr>
            <a:r>
              <a:rPr lang="en-GB" altLang="fr-FR" sz="1200" kern="1200" dirty="0" err="1" smtClean="0">
                <a:solidFill>
                  <a:schemeClr val="tx1"/>
                </a:solidFill>
                <a:latin typeface="Arial" pitchFamily="34" charset="0"/>
                <a:ea typeface="MS PGothic" panose="020B0600070205080204" pitchFamily="34" charset="-128"/>
                <a:cs typeface="MS PGothic" charset="0"/>
              </a:rPr>
              <a:t>Rôle</a:t>
            </a:r>
            <a:r>
              <a:rPr lang="en-GB" altLang="fr-FR" sz="1200" kern="1200" baseline="0" dirty="0" smtClean="0">
                <a:solidFill>
                  <a:schemeClr val="tx1"/>
                </a:solidFill>
                <a:latin typeface="Arial" pitchFamily="34" charset="0"/>
                <a:ea typeface="MS PGothic" panose="020B0600070205080204" pitchFamily="34" charset="-128"/>
                <a:cs typeface="MS PGothic" charset="0"/>
              </a:rPr>
              <a:t> premier de </a:t>
            </a:r>
            <a:r>
              <a:rPr lang="en-GB" altLang="fr-FR" sz="1200" kern="1200" baseline="0" dirty="0" err="1" smtClean="0">
                <a:solidFill>
                  <a:schemeClr val="tx1"/>
                </a:solidFill>
                <a:latin typeface="Arial" pitchFamily="34" charset="0"/>
                <a:ea typeface="MS PGothic" panose="020B0600070205080204" pitchFamily="34" charset="-128"/>
                <a:cs typeface="MS PGothic" charset="0"/>
              </a:rPr>
              <a:t>l’éxecutif</a:t>
            </a:r>
            <a:r>
              <a:rPr lang="en-GB" altLang="fr-FR" sz="1200" kern="1200" baseline="0" dirty="0" smtClean="0">
                <a:solidFill>
                  <a:schemeClr val="tx1"/>
                </a:solidFill>
                <a:latin typeface="Arial" pitchFamily="34" charset="0"/>
                <a:ea typeface="MS PGothic" panose="020B0600070205080204" pitchFamily="34" charset="-128"/>
                <a:cs typeface="MS PGothic" charset="0"/>
              </a:rPr>
              <a:t> </a:t>
            </a:r>
          </a:p>
          <a:p>
            <a:pPr marL="171450" indent="-171450">
              <a:buFontTx/>
              <a:buChar char="-"/>
              <a:defRPr/>
            </a:pPr>
            <a:r>
              <a:rPr lang="en-GB" altLang="fr-FR" sz="1200" kern="1200" dirty="0" err="1" smtClean="0">
                <a:solidFill>
                  <a:schemeClr val="tx1"/>
                </a:solidFill>
                <a:latin typeface="Arial" pitchFamily="34" charset="0"/>
                <a:ea typeface="MS PGothic" panose="020B0600070205080204" pitchFamily="34" charset="-128"/>
                <a:cs typeface="MS PGothic" charset="0"/>
              </a:rPr>
              <a:t>Rôle</a:t>
            </a:r>
            <a:r>
              <a:rPr lang="en-GB" altLang="fr-FR" sz="1200" kern="1200" dirty="0" smtClean="0">
                <a:solidFill>
                  <a:schemeClr val="tx1"/>
                </a:solidFill>
                <a:latin typeface="Arial" pitchFamily="34" charset="0"/>
                <a:ea typeface="MS PGothic" panose="020B0600070205080204" pitchFamily="34" charset="-128"/>
                <a:cs typeface="MS PGothic" charset="0"/>
              </a:rPr>
              <a:t> du</a:t>
            </a:r>
            <a:r>
              <a:rPr lang="en-GB" altLang="fr-FR" sz="1200" kern="1200" baseline="0" dirty="0" smtClean="0">
                <a:solidFill>
                  <a:schemeClr val="tx1"/>
                </a:solidFill>
                <a:latin typeface="Arial" pitchFamily="34" charset="0"/>
                <a:ea typeface="MS PGothic" panose="020B0600070205080204" pitchFamily="34" charset="-128"/>
                <a:cs typeface="MS PGothic" charset="0"/>
              </a:rPr>
              <a:t> </a:t>
            </a:r>
            <a:r>
              <a:rPr lang="en-GB" altLang="fr-FR" sz="1200" kern="1200" baseline="0" dirty="0" err="1" smtClean="0">
                <a:solidFill>
                  <a:schemeClr val="tx1"/>
                </a:solidFill>
                <a:latin typeface="Arial" pitchFamily="34" charset="0"/>
                <a:ea typeface="MS PGothic" panose="020B0600070205080204" pitchFamily="34" charset="-128"/>
                <a:cs typeface="MS PGothic" charset="0"/>
              </a:rPr>
              <a:t>parlement</a:t>
            </a:r>
            <a:endParaRPr lang="en-GB" altLang="fr-FR" sz="1200" kern="1200" dirty="0" smtClean="0">
              <a:solidFill>
                <a:schemeClr val="tx1"/>
              </a:solidFill>
              <a:latin typeface="Arial" pitchFamily="34" charset="0"/>
              <a:ea typeface="MS PGothic" panose="020B0600070205080204" pitchFamily="34" charset="-128"/>
              <a:cs typeface="MS PGothic" charset="0"/>
            </a:endParaRPr>
          </a:p>
          <a:p>
            <a:pPr marL="171450" indent="-171450">
              <a:buFontTx/>
              <a:buChar char="-"/>
              <a:defRPr/>
            </a:pPr>
            <a:r>
              <a:rPr lang="en-GB" altLang="fr-FR" sz="1200" kern="1200" dirty="0" smtClean="0">
                <a:solidFill>
                  <a:schemeClr val="tx1"/>
                </a:solidFill>
                <a:latin typeface="Arial" pitchFamily="34" charset="0"/>
                <a:ea typeface="MS PGothic" panose="020B0600070205080204" pitchFamily="34" charset="-128"/>
                <a:cs typeface="MS PGothic" charset="0"/>
              </a:rPr>
              <a:t>(</a:t>
            </a:r>
            <a:r>
              <a:rPr lang="en-GB" altLang="fr-FR" sz="1200" kern="1200" dirty="0" err="1" smtClean="0">
                <a:solidFill>
                  <a:schemeClr val="tx1"/>
                </a:solidFill>
                <a:latin typeface="Arial" pitchFamily="34" charset="0"/>
                <a:ea typeface="MS PGothic" panose="020B0600070205080204" pitchFamily="34" charset="-128"/>
                <a:cs typeface="MS PGothic" charset="0"/>
              </a:rPr>
              <a:t>Rôle</a:t>
            </a:r>
            <a:r>
              <a:rPr lang="en-GB" altLang="fr-FR" sz="1200" kern="1200" dirty="0" smtClean="0">
                <a:solidFill>
                  <a:schemeClr val="tx1"/>
                </a:solidFill>
                <a:latin typeface="Arial" pitchFamily="34" charset="0"/>
                <a:ea typeface="MS PGothic" panose="020B0600070205080204" pitchFamily="34" charset="-128"/>
                <a:cs typeface="MS PGothic" charset="0"/>
              </a:rPr>
              <a:t> de </a:t>
            </a:r>
            <a:r>
              <a:rPr lang="en-GB" altLang="fr-FR" sz="1200" kern="1200" dirty="0" err="1" smtClean="0">
                <a:solidFill>
                  <a:schemeClr val="tx1"/>
                </a:solidFill>
                <a:latin typeface="Arial" pitchFamily="34" charset="0"/>
                <a:ea typeface="MS PGothic" panose="020B0600070205080204" pitchFamily="34" charset="-128"/>
                <a:cs typeface="MS PGothic" charset="0"/>
              </a:rPr>
              <a:t>l’UA</a:t>
            </a:r>
            <a:r>
              <a:rPr lang="en-GB" altLang="fr-FR" sz="1200" kern="1200" dirty="0" smtClean="0">
                <a:solidFill>
                  <a:schemeClr val="tx1"/>
                </a:solidFill>
                <a:latin typeface="Arial" pitchFamily="34" charset="0"/>
                <a:ea typeface="MS PGothic" panose="020B0600070205080204" pitchFamily="34" charset="-128"/>
                <a:cs typeface="MS PGothic" charset="0"/>
              </a:rPr>
              <a:t> : article 8 de la Convention</a:t>
            </a:r>
            <a:r>
              <a:rPr lang="en-GB" altLang="fr-FR" sz="1200" kern="1200" baseline="0" dirty="0" smtClean="0">
                <a:solidFill>
                  <a:schemeClr val="tx1"/>
                </a:solidFill>
                <a:latin typeface="Arial" pitchFamily="34" charset="0"/>
                <a:ea typeface="MS PGothic" panose="020B0600070205080204" pitchFamily="34" charset="-128"/>
                <a:cs typeface="MS PGothic" charset="0"/>
              </a:rPr>
              <a:t> de </a:t>
            </a:r>
            <a:r>
              <a:rPr lang="en-GB" altLang="fr-FR" sz="1200" kern="1200" baseline="0" dirty="0" err="1" smtClean="0">
                <a:solidFill>
                  <a:schemeClr val="tx1"/>
                </a:solidFill>
                <a:latin typeface="Arial" pitchFamily="34" charset="0"/>
                <a:ea typeface="MS PGothic" panose="020B0600070205080204" pitchFamily="34" charset="-128"/>
                <a:cs typeface="MS PGothic" charset="0"/>
              </a:rPr>
              <a:t>de</a:t>
            </a:r>
            <a:r>
              <a:rPr lang="en-GB" altLang="fr-FR" sz="1200" kern="1200" baseline="0" dirty="0" smtClean="0">
                <a:solidFill>
                  <a:schemeClr val="tx1"/>
                </a:solidFill>
                <a:latin typeface="Arial" pitchFamily="34" charset="0"/>
                <a:ea typeface="MS PGothic" panose="020B0600070205080204" pitchFamily="34" charset="-128"/>
                <a:cs typeface="MS PGothic" charset="0"/>
              </a:rPr>
              <a:t> Kampala)</a:t>
            </a:r>
          </a:p>
          <a:p>
            <a:pPr marL="171450" indent="-171450">
              <a:buFontTx/>
              <a:buChar char="-"/>
              <a:defRPr/>
            </a:pPr>
            <a:endParaRPr lang="en-GB" altLang="fr-FR" sz="1200" kern="1200" dirty="0" smtClean="0">
              <a:solidFill>
                <a:schemeClr val="tx1"/>
              </a:solidFill>
              <a:latin typeface="Arial" pitchFamily="34" charset="0"/>
              <a:ea typeface="MS PGothic" panose="020B0600070205080204" pitchFamily="34" charset="-128"/>
              <a:cs typeface="MS PGothic" charset="0"/>
            </a:endParaRPr>
          </a:p>
          <a:p>
            <a:pPr>
              <a:defRPr/>
            </a:pPr>
            <a:r>
              <a:rPr lang="en-GB" altLang="fr-FR" sz="1200" kern="1200" dirty="0" smtClean="0">
                <a:solidFill>
                  <a:schemeClr val="tx1"/>
                </a:solidFill>
                <a:latin typeface="Arial" charset="0"/>
                <a:ea typeface="MS PGothic" panose="020B0600070205080204" pitchFamily="34" charset="-128"/>
                <a:cs typeface="MS PGothic" charset="0"/>
              </a:rPr>
              <a:t>A </a:t>
            </a:r>
            <a:r>
              <a:rPr lang="en-GB" altLang="fr-FR" sz="1200" kern="1200" dirty="0" err="1" smtClean="0">
                <a:solidFill>
                  <a:schemeClr val="tx1"/>
                </a:solidFill>
                <a:latin typeface="Arial" charset="0"/>
                <a:ea typeface="MS PGothic" panose="020B0600070205080204" pitchFamily="34" charset="-128"/>
                <a:cs typeface="MS PGothic" charset="0"/>
              </a:rPr>
              <a:t>ce</a:t>
            </a:r>
            <a:r>
              <a:rPr lang="en-GB" altLang="fr-FR" sz="1200" kern="1200" dirty="0" smtClean="0">
                <a:solidFill>
                  <a:schemeClr val="tx1"/>
                </a:solidFill>
                <a:latin typeface="Arial" charset="0"/>
                <a:ea typeface="MS PGothic" panose="020B0600070205080204" pitchFamily="34" charset="-128"/>
                <a:cs typeface="MS PGothic" charset="0"/>
              </a:rPr>
              <a:t> </a:t>
            </a:r>
            <a:r>
              <a:rPr lang="en-GB" altLang="fr-FR" sz="1200" kern="1200" dirty="0" err="1" smtClean="0">
                <a:solidFill>
                  <a:schemeClr val="tx1"/>
                </a:solidFill>
                <a:latin typeface="Arial" charset="0"/>
                <a:ea typeface="MS PGothic" panose="020B0600070205080204" pitchFamily="34" charset="-128"/>
                <a:cs typeface="MS PGothic" charset="0"/>
              </a:rPr>
              <a:t>stade</a:t>
            </a:r>
            <a:r>
              <a:rPr lang="en-GB" altLang="fr-FR" sz="1200" kern="1200" dirty="0" smtClean="0">
                <a:solidFill>
                  <a:schemeClr val="tx1"/>
                </a:solidFill>
                <a:latin typeface="Arial" charset="0"/>
                <a:ea typeface="MS PGothic" panose="020B0600070205080204" pitchFamily="34" charset="-128"/>
                <a:cs typeface="MS PGothic" charset="0"/>
              </a:rPr>
              <a:t>, </a:t>
            </a:r>
            <a:r>
              <a:rPr lang="en-GB" altLang="fr-FR" sz="1200" kern="1200" dirty="0" err="1" smtClean="0">
                <a:solidFill>
                  <a:schemeClr val="tx1"/>
                </a:solidFill>
                <a:latin typeface="Arial" charset="0"/>
                <a:ea typeface="MS PGothic" panose="020B0600070205080204" pitchFamily="34" charset="-128"/>
                <a:cs typeface="MS PGothic" charset="0"/>
              </a:rPr>
              <a:t>doivent</a:t>
            </a:r>
            <a:r>
              <a:rPr lang="en-GB" altLang="fr-FR" sz="1200" kern="1200" dirty="0" smtClean="0">
                <a:solidFill>
                  <a:schemeClr val="tx1"/>
                </a:solidFill>
                <a:latin typeface="Arial" charset="0"/>
                <a:ea typeface="MS PGothic" panose="020B0600070205080204" pitchFamily="34" charset="-128"/>
                <a:cs typeface="MS PGothic" charset="0"/>
              </a:rPr>
              <a:t> </a:t>
            </a:r>
            <a:r>
              <a:rPr lang="en-GB" altLang="fr-FR" sz="1200" kern="1200" dirty="0" err="1" smtClean="0">
                <a:solidFill>
                  <a:schemeClr val="tx1"/>
                </a:solidFill>
                <a:latin typeface="Arial" charset="0"/>
                <a:ea typeface="MS PGothic" panose="020B0600070205080204" pitchFamily="34" charset="-128"/>
                <a:cs typeface="MS PGothic" charset="0"/>
              </a:rPr>
              <a:t>être</a:t>
            </a:r>
            <a:r>
              <a:rPr lang="en-GB" altLang="fr-FR" sz="1200" kern="1200" dirty="0" smtClean="0">
                <a:solidFill>
                  <a:schemeClr val="tx1"/>
                </a:solidFill>
                <a:latin typeface="Arial" charset="0"/>
                <a:ea typeface="MS PGothic" panose="020B0600070205080204" pitchFamily="34" charset="-128"/>
                <a:cs typeface="MS PGothic" charset="0"/>
              </a:rPr>
              <a:t> au minimum </a:t>
            </a:r>
            <a:r>
              <a:rPr lang="en-GB" altLang="fr-FR" sz="1200" kern="1200" dirty="0" err="1" smtClean="0">
                <a:solidFill>
                  <a:schemeClr val="tx1"/>
                </a:solidFill>
                <a:latin typeface="Arial" charset="0"/>
                <a:ea typeface="MS PGothic" panose="020B0600070205080204" pitchFamily="34" charset="-128"/>
                <a:cs typeface="MS PGothic" charset="0"/>
              </a:rPr>
              <a:t>identifiés</a:t>
            </a:r>
            <a:r>
              <a:rPr lang="en-GB" altLang="fr-FR" sz="1200" kern="1200" baseline="0" dirty="0" smtClean="0">
                <a:solidFill>
                  <a:schemeClr val="tx1"/>
                </a:solidFill>
                <a:latin typeface="Arial" charset="0"/>
                <a:ea typeface="MS PGothic" panose="020B0600070205080204" pitchFamily="34" charset="-128"/>
                <a:cs typeface="MS PGothic" charset="0"/>
              </a:rPr>
              <a:t> </a:t>
            </a:r>
            <a:r>
              <a:rPr lang="en-GB" altLang="fr-FR" sz="1200" kern="1200" dirty="0" smtClean="0">
                <a:solidFill>
                  <a:schemeClr val="tx1"/>
                </a:solidFill>
                <a:latin typeface="Arial" charset="0"/>
                <a:ea typeface="MS PGothic" panose="020B0600070205080204" pitchFamily="34" charset="-128"/>
                <a:cs typeface="MS PGothic" charset="0"/>
              </a:rPr>
              <a:t>:</a:t>
            </a:r>
          </a:p>
          <a:p>
            <a:pPr marL="171450" indent="-171450">
              <a:buFontTx/>
              <a:buChar char="-"/>
              <a:defRPr/>
            </a:pPr>
            <a:r>
              <a:rPr lang="en-GB" altLang="fr-FR" sz="1200" kern="1200" dirty="0" smtClean="0">
                <a:solidFill>
                  <a:schemeClr val="tx1"/>
                </a:solidFill>
                <a:latin typeface="Arial" charset="0"/>
                <a:ea typeface="MS PGothic" panose="020B0600070205080204" pitchFamily="34" charset="-128"/>
                <a:cs typeface="MS PGothic" charset="0"/>
              </a:rPr>
              <a:t>Un </a:t>
            </a:r>
            <a:r>
              <a:rPr lang="en-GB" altLang="fr-FR" sz="1200" kern="1200" dirty="0" err="1" smtClean="0">
                <a:solidFill>
                  <a:schemeClr val="tx1"/>
                </a:solidFill>
                <a:latin typeface="Arial" charset="0"/>
                <a:ea typeface="MS PGothic" panose="020B0600070205080204" pitchFamily="34" charset="-128"/>
                <a:cs typeface="MS PGothic" charset="0"/>
              </a:rPr>
              <a:t>membre</a:t>
            </a:r>
            <a:r>
              <a:rPr lang="en-GB" altLang="fr-FR" sz="1200" kern="1200" dirty="0" smtClean="0">
                <a:solidFill>
                  <a:schemeClr val="tx1"/>
                </a:solidFill>
                <a:latin typeface="Arial" charset="0"/>
                <a:ea typeface="MS PGothic" panose="020B0600070205080204" pitchFamily="34" charset="-128"/>
                <a:cs typeface="MS PGothic" charset="0"/>
              </a:rPr>
              <a:t> du </a:t>
            </a:r>
            <a:r>
              <a:rPr lang="en-GB" altLang="fr-FR" sz="1200" kern="1200" dirty="0" err="1" smtClean="0">
                <a:solidFill>
                  <a:schemeClr val="tx1"/>
                </a:solidFill>
                <a:latin typeface="Arial" charset="0"/>
                <a:ea typeface="MS PGothic" panose="020B0600070205080204" pitchFamily="34" charset="-128"/>
                <a:cs typeface="MS PGothic" charset="0"/>
              </a:rPr>
              <a:t>gouvernement</a:t>
            </a:r>
            <a:r>
              <a:rPr lang="en-GB" altLang="fr-FR" sz="1200" kern="1200" dirty="0" smtClean="0">
                <a:solidFill>
                  <a:schemeClr val="tx1"/>
                </a:solidFill>
                <a:latin typeface="Arial" charset="0"/>
                <a:ea typeface="MS PGothic" panose="020B0600070205080204" pitchFamily="34" charset="-128"/>
                <a:cs typeface="MS PGothic" charset="0"/>
              </a:rPr>
              <a:t> </a:t>
            </a:r>
            <a:r>
              <a:rPr lang="en-GB" altLang="fr-FR" sz="1200" kern="1200" dirty="0" err="1" smtClean="0">
                <a:solidFill>
                  <a:schemeClr val="tx1"/>
                </a:solidFill>
                <a:latin typeface="Arial" charset="0"/>
                <a:ea typeface="MS PGothic" panose="020B0600070205080204" pitchFamily="34" charset="-128"/>
                <a:cs typeface="MS PGothic" charset="0"/>
              </a:rPr>
              <a:t>en</a:t>
            </a:r>
            <a:r>
              <a:rPr lang="en-GB" altLang="fr-FR" sz="1200" kern="1200" dirty="0" smtClean="0">
                <a:solidFill>
                  <a:schemeClr val="tx1"/>
                </a:solidFill>
                <a:latin typeface="Arial" charset="0"/>
                <a:ea typeface="MS PGothic" panose="020B0600070205080204" pitchFamily="34" charset="-128"/>
                <a:cs typeface="MS PGothic" charset="0"/>
              </a:rPr>
              <a:t> charge </a:t>
            </a:r>
            <a:r>
              <a:rPr lang="en-GB" altLang="fr-FR" sz="1200" kern="1200" dirty="0" smtClean="0">
                <a:solidFill>
                  <a:schemeClr val="tx1"/>
                </a:solidFill>
                <a:latin typeface="Arial" charset="0"/>
                <a:ea typeface="MS PGothic" panose="020B0600070205080204" pitchFamily="34" charset="-128"/>
                <a:cs typeface="MS PGothic" charset="0"/>
              </a:rPr>
              <a:t>et </a:t>
            </a:r>
            <a:r>
              <a:rPr lang="en-GB" altLang="fr-FR" sz="1200" kern="1200" dirty="0" err="1" smtClean="0">
                <a:solidFill>
                  <a:schemeClr val="tx1"/>
                </a:solidFill>
                <a:latin typeface="Arial" charset="0"/>
                <a:ea typeface="MS PGothic" panose="020B0600070205080204" pitchFamily="34" charset="-128"/>
                <a:cs typeface="MS PGothic" charset="0"/>
              </a:rPr>
              <a:t>responsable</a:t>
            </a:r>
            <a:r>
              <a:rPr lang="en-GB" altLang="fr-FR" sz="1200" kern="1200" dirty="0" smtClean="0">
                <a:solidFill>
                  <a:schemeClr val="tx1"/>
                </a:solidFill>
                <a:latin typeface="Arial" charset="0"/>
                <a:ea typeface="MS PGothic" panose="020B0600070205080204" pitchFamily="34" charset="-128"/>
                <a:cs typeface="MS PGothic" charset="0"/>
              </a:rPr>
              <a:t> du </a:t>
            </a:r>
            <a:r>
              <a:rPr lang="en-GB" altLang="fr-FR" sz="1200" kern="1200" dirty="0" err="1" smtClean="0">
                <a:solidFill>
                  <a:schemeClr val="tx1"/>
                </a:solidFill>
                <a:latin typeface="Arial" charset="0"/>
                <a:ea typeface="MS PGothic" panose="020B0600070205080204" pitchFamily="34" charset="-128"/>
                <a:cs typeface="MS PGothic" charset="0"/>
              </a:rPr>
              <a:t>processus</a:t>
            </a:r>
            <a:r>
              <a:rPr lang="en-GB" altLang="fr-FR" sz="1200" kern="1200" baseline="0" dirty="0" smtClean="0">
                <a:solidFill>
                  <a:schemeClr val="tx1"/>
                </a:solidFill>
                <a:latin typeface="Arial" charset="0"/>
                <a:ea typeface="MS PGothic" panose="020B0600070205080204" pitchFamily="34" charset="-128"/>
                <a:cs typeface="MS PGothic" charset="0"/>
              </a:rPr>
              <a:t>. Le </a:t>
            </a:r>
            <a:r>
              <a:rPr lang="en-GB" altLang="fr-FR" sz="1200" kern="1200" baseline="0" dirty="0" err="1" smtClean="0">
                <a:solidFill>
                  <a:schemeClr val="tx1"/>
                </a:solidFill>
                <a:latin typeface="Arial" charset="0"/>
                <a:ea typeface="MS PGothic" panose="020B0600070205080204" pitchFamily="34" charset="-128"/>
                <a:cs typeface="MS PGothic" charset="0"/>
              </a:rPr>
              <a:t>processus</a:t>
            </a:r>
            <a:r>
              <a:rPr lang="en-GB" altLang="fr-FR" sz="1200" kern="1200" baseline="0" dirty="0" smtClean="0">
                <a:solidFill>
                  <a:schemeClr val="tx1"/>
                </a:solidFill>
                <a:latin typeface="Arial" charset="0"/>
                <a:ea typeface="MS PGothic" panose="020B0600070205080204" pitchFamily="34" charset="-128"/>
                <a:cs typeface="MS PGothic" charset="0"/>
              </a:rPr>
              <a:t> sera </a:t>
            </a:r>
            <a:r>
              <a:rPr lang="en-GB" altLang="fr-FR" sz="1200" kern="1200" baseline="0" dirty="0" err="1" smtClean="0">
                <a:solidFill>
                  <a:schemeClr val="tx1"/>
                </a:solidFill>
                <a:latin typeface="Arial" charset="0"/>
                <a:ea typeface="MS PGothic" panose="020B0600070205080204" pitchFamily="34" charset="-128"/>
                <a:cs typeface="MS PGothic" charset="0"/>
              </a:rPr>
              <a:t>dirigé</a:t>
            </a:r>
            <a:r>
              <a:rPr lang="en-GB" altLang="fr-FR" sz="1200" kern="1200" baseline="0" dirty="0" smtClean="0">
                <a:solidFill>
                  <a:schemeClr val="tx1"/>
                </a:solidFill>
                <a:latin typeface="Arial" charset="0"/>
                <a:ea typeface="MS PGothic" panose="020B0600070205080204" pitchFamily="34" charset="-128"/>
                <a:cs typeface="MS PGothic" charset="0"/>
              </a:rPr>
              <a:t> PAR le </a:t>
            </a:r>
            <a:r>
              <a:rPr lang="en-GB" altLang="fr-FR" sz="1200" kern="1200" baseline="0" dirty="0" err="1" smtClean="0">
                <a:solidFill>
                  <a:schemeClr val="tx1"/>
                </a:solidFill>
                <a:latin typeface="Arial" charset="0"/>
                <a:ea typeface="MS PGothic" panose="020B0600070205080204" pitchFamily="34" charset="-128"/>
                <a:cs typeface="MS PGothic" charset="0"/>
              </a:rPr>
              <a:t>gouvernement</a:t>
            </a:r>
            <a:r>
              <a:rPr lang="en-GB" altLang="fr-FR" sz="1200" kern="1200" baseline="0" dirty="0" smtClean="0">
                <a:solidFill>
                  <a:schemeClr val="tx1"/>
                </a:solidFill>
                <a:latin typeface="Arial" charset="0"/>
                <a:ea typeface="MS PGothic" panose="020B0600070205080204" pitchFamily="34" charset="-128"/>
                <a:cs typeface="MS PGothic" charset="0"/>
              </a:rPr>
              <a:t>.</a:t>
            </a:r>
            <a:endParaRPr lang="en-GB" altLang="fr-FR" sz="1200" kern="1200" dirty="0" smtClean="0">
              <a:solidFill>
                <a:schemeClr val="tx1"/>
              </a:solidFill>
              <a:latin typeface="Arial" charset="0"/>
              <a:ea typeface="MS PGothic" panose="020B0600070205080204" pitchFamily="34" charset="-128"/>
              <a:cs typeface="MS PGothic" charset="0"/>
            </a:endParaRPr>
          </a:p>
          <a:p>
            <a:pPr marL="171450" indent="-171450">
              <a:buFontTx/>
              <a:buChar char="-"/>
              <a:defRPr/>
            </a:pPr>
            <a:r>
              <a:rPr lang="en-GB" altLang="fr-FR" sz="1200" kern="1200" dirty="0" err="1" smtClean="0">
                <a:solidFill>
                  <a:schemeClr val="tx1"/>
                </a:solidFill>
                <a:latin typeface="Arial" charset="0"/>
                <a:ea typeface="MS PGothic" panose="020B0600070205080204" pitchFamily="34" charset="-128"/>
                <a:cs typeface="MS PGothic" charset="0"/>
              </a:rPr>
              <a:t>Toutes</a:t>
            </a:r>
            <a:r>
              <a:rPr lang="en-GB" altLang="fr-FR" sz="1200" kern="1200" dirty="0" smtClean="0">
                <a:solidFill>
                  <a:schemeClr val="tx1"/>
                </a:solidFill>
                <a:latin typeface="Arial" charset="0"/>
                <a:ea typeface="MS PGothic" panose="020B0600070205080204" pitchFamily="34" charset="-128"/>
                <a:cs typeface="MS PGothic" charset="0"/>
              </a:rPr>
              <a:t> les </a:t>
            </a:r>
            <a:r>
              <a:rPr lang="en-GB" altLang="fr-FR" sz="1200" kern="1200" dirty="0" err="1" smtClean="0">
                <a:solidFill>
                  <a:schemeClr val="tx1"/>
                </a:solidFill>
                <a:latin typeface="Arial" charset="0"/>
                <a:ea typeface="MS PGothic" panose="020B0600070205080204" pitchFamily="34" charset="-128"/>
                <a:cs typeface="MS PGothic" charset="0"/>
              </a:rPr>
              <a:t>entités</a:t>
            </a:r>
            <a:r>
              <a:rPr lang="en-GB" altLang="fr-FR" sz="1200" kern="1200" dirty="0" smtClean="0">
                <a:solidFill>
                  <a:schemeClr val="tx1"/>
                </a:solidFill>
                <a:latin typeface="Arial" charset="0"/>
                <a:ea typeface="MS PGothic" panose="020B0600070205080204" pitchFamily="34" charset="-128"/>
                <a:cs typeface="MS PGothic" charset="0"/>
              </a:rPr>
              <a:t> </a:t>
            </a:r>
            <a:r>
              <a:rPr lang="en-GB" altLang="fr-FR" sz="1200" kern="1200" dirty="0" err="1" smtClean="0">
                <a:solidFill>
                  <a:schemeClr val="tx1"/>
                </a:solidFill>
                <a:latin typeface="Arial" charset="0"/>
                <a:ea typeface="MS PGothic" panose="020B0600070205080204" pitchFamily="34" charset="-128"/>
                <a:cs typeface="MS PGothic" charset="0"/>
              </a:rPr>
              <a:t>pertinentes</a:t>
            </a:r>
            <a:r>
              <a:rPr lang="en-GB" altLang="fr-FR" sz="1200" kern="1200" dirty="0" smtClean="0">
                <a:solidFill>
                  <a:schemeClr val="tx1"/>
                </a:solidFill>
                <a:latin typeface="Arial" charset="0"/>
                <a:ea typeface="MS PGothic" panose="020B0600070205080204" pitchFamily="34" charset="-128"/>
                <a:cs typeface="MS PGothic" charset="0"/>
              </a:rPr>
              <a:t> pour le </a:t>
            </a:r>
            <a:r>
              <a:rPr lang="en-GB" altLang="fr-FR" sz="1200" kern="1200" dirty="0" err="1" smtClean="0">
                <a:solidFill>
                  <a:schemeClr val="tx1"/>
                </a:solidFill>
                <a:latin typeface="Arial" charset="0"/>
                <a:ea typeface="MS PGothic" panose="020B0600070205080204" pitchFamily="34" charset="-128"/>
                <a:cs typeface="MS PGothic" charset="0"/>
              </a:rPr>
              <a:t>processus</a:t>
            </a:r>
            <a:r>
              <a:rPr lang="en-GB" altLang="fr-FR" sz="1200" kern="1200" dirty="0" smtClean="0">
                <a:solidFill>
                  <a:schemeClr val="tx1"/>
                </a:solidFill>
                <a:latin typeface="Arial" charset="0"/>
                <a:ea typeface="MS PGothic" panose="020B0600070205080204" pitchFamily="34" charset="-128"/>
                <a:cs typeface="MS PGothic" charset="0"/>
              </a:rPr>
              <a:t> </a:t>
            </a:r>
          </a:p>
          <a:p>
            <a:pPr marL="171450" indent="-171450">
              <a:buFontTx/>
              <a:buChar char="-"/>
              <a:defRPr/>
            </a:pPr>
            <a:r>
              <a:rPr lang="en-GB" altLang="fr-FR" sz="1200" kern="1200" dirty="0" smtClean="0">
                <a:solidFill>
                  <a:schemeClr val="tx1"/>
                </a:solidFill>
                <a:latin typeface="Arial" charset="0"/>
                <a:ea typeface="MS PGothic" panose="020B0600070205080204" pitchFamily="34" charset="-128"/>
                <a:cs typeface="MS PGothic" charset="0"/>
              </a:rPr>
              <a:t>Les</a:t>
            </a:r>
            <a:r>
              <a:rPr lang="en-GB" altLang="fr-FR" sz="1200" kern="1200" baseline="0" dirty="0" smtClean="0">
                <a:solidFill>
                  <a:schemeClr val="tx1"/>
                </a:solidFill>
                <a:latin typeface="Arial" charset="0"/>
                <a:ea typeface="MS PGothic" panose="020B0600070205080204" pitchFamily="34" charset="-128"/>
                <a:cs typeface="MS PGothic" charset="0"/>
              </a:rPr>
              <a:t> </a:t>
            </a:r>
            <a:r>
              <a:rPr lang="en-GB" altLang="fr-FR" sz="1200" kern="1200" baseline="0" dirty="0" err="1" smtClean="0">
                <a:solidFill>
                  <a:schemeClr val="tx1"/>
                </a:solidFill>
                <a:latin typeface="Arial" charset="0"/>
                <a:ea typeface="MS PGothic" panose="020B0600070205080204" pitchFamily="34" charset="-128"/>
                <a:cs typeface="MS PGothic" charset="0"/>
              </a:rPr>
              <a:t>outils</a:t>
            </a:r>
            <a:r>
              <a:rPr lang="en-GB" altLang="fr-FR" sz="1200" kern="1200" baseline="0" dirty="0" smtClean="0">
                <a:solidFill>
                  <a:schemeClr val="tx1"/>
                </a:solidFill>
                <a:latin typeface="Arial" charset="0"/>
                <a:ea typeface="MS PGothic" panose="020B0600070205080204" pitchFamily="34" charset="-128"/>
                <a:cs typeface="MS PGothic" charset="0"/>
              </a:rPr>
              <a:t> </a:t>
            </a:r>
            <a:r>
              <a:rPr lang="en-GB" altLang="fr-FR" sz="1200" kern="1200" baseline="0" dirty="0" err="1" smtClean="0">
                <a:solidFill>
                  <a:schemeClr val="tx1"/>
                </a:solidFill>
                <a:latin typeface="Arial" charset="0"/>
                <a:ea typeface="MS PGothic" panose="020B0600070205080204" pitchFamily="34" charset="-128"/>
                <a:cs typeface="MS PGothic" charset="0"/>
              </a:rPr>
              <a:t>utiles</a:t>
            </a:r>
            <a:r>
              <a:rPr lang="en-GB" altLang="fr-FR" sz="1200" kern="1200" baseline="0" dirty="0" smtClean="0">
                <a:solidFill>
                  <a:schemeClr val="tx1"/>
                </a:solidFill>
                <a:latin typeface="Arial" charset="0"/>
                <a:ea typeface="MS PGothic" panose="020B0600070205080204" pitchFamily="34" charset="-128"/>
                <a:cs typeface="MS PGothic" charset="0"/>
              </a:rPr>
              <a:t> pour le </a:t>
            </a:r>
            <a:r>
              <a:rPr lang="en-GB" altLang="fr-FR" sz="1200" kern="1200" baseline="0" dirty="0" err="1" smtClean="0">
                <a:solidFill>
                  <a:schemeClr val="tx1"/>
                </a:solidFill>
                <a:latin typeface="Arial" charset="0"/>
                <a:ea typeface="MS PGothic" panose="020B0600070205080204" pitchFamily="34" charset="-128"/>
                <a:cs typeface="MS PGothic" charset="0"/>
              </a:rPr>
              <a:t>processus</a:t>
            </a:r>
            <a:endParaRPr lang="en-GB" altLang="fr-FR" sz="1200" kern="1200" dirty="0" smtClean="0">
              <a:solidFill>
                <a:schemeClr val="tx1"/>
              </a:solidFill>
              <a:latin typeface="Arial" charset="0"/>
              <a:ea typeface="MS PGothic" panose="020B0600070205080204" pitchFamily="34" charset="-128"/>
              <a:cs typeface="MS PGothic" charset="0"/>
            </a:endParaRPr>
          </a:p>
          <a:p>
            <a:pPr>
              <a:defRPr/>
            </a:pPr>
            <a:endParaRPr lang="fr-CH" sz="1200" kern="1200" dirty="0">
              <a:solidFill>
                <a:schemeClr val="tx1"/>
              </a:solidFill>
              <a:latin typeface="Arial" pitchFamily="34" charset="0"/>
              <a:ea typeface="MS PGothic" panose="020B0600070205080204" pitchFamily="34" charset="-128"/>
              <a:cs typeface="MS PGothic" charset="0"/>
            </a:endParaRPr>
          </a:p>
        </p:txBody>
      </p:sp>
      <p:sp>
        <p:nvSpPr>
          <p:cNvPr id="33795" name="Espace réservé du numéro de diapositive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52B45CAC-FCD6-DD41-8EB6-2F2A6B47E7F1}" type="slidenum">
              <a:rPr lang="it-IT" sz="1200"/>
              <a:pPr/>
              <a:t>7</a:t>
            </a:fld>
            <a:endParaRPr lang="it-IT" sz="1200"/>
          </a:p>
        </p:txBody>
      </p:sp>
    </p:spTree>
    <p:extLst>
      <p:ext uri="{BB962C8B-B14F-4D97-AF65-F5344CB8AC3E}">
        <p14:creationId xmlns:p14="http://schemas.microsoft.com/office/powerpoint/2010/main" val="21778781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egnaposto immagine diapositiva 1"/>
          <p:cNvSpPr>
            <a:spLocks noGrp="1" noRot="1" noChangeAspect="1" noTextEdit="1"/>
          </p:cNvSpPr>
          <p:nvPr>
            <p:ph type="sldImg"/>
          </p:nvPr>
        </p:nvSpPr>
        <p:spPr>
          <a:ln/>
        </p:spPr>
      </p:sp>
      <p:sp>
        <p:nvSpPr>
          <p:cNvPr id="35842" name="Segnaposto note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0" fontAlgn="base" hangingPunct="0"/>
            <a:r>
              <a:rPr lang="fr-FR" sz="1200" b="1" kern="1200" dirty="0" smtClean="0">
                <a:solidFill>
                  <a:schemeClr val="tx1"/>
                </a:solidFill>
                <a:effectLst/>
                <a:latin typeface="Arial" pitchFamily="34" charset="0"/>
                <a:ea typeface="MS PGothic" panose="020B0600070205080204" pitchFamily="34" charset="-128"/>
                <a:cs typeface="MS PGothic" charset="0"/>
              </a:rPr>
              <a:t>Qui?</a:t>
            </a:r>
            <a:endParaRPr lang="fr-FR" sz="1200" kern="1200" dirty="0" smtClean="0">
              <a:solidFill>
                <a:schemeClr val="tx1"/>
              </a:solidFill>
              <a:effectLst/>
              <a:latin typeface="Arial" pitchFamily="34" charset="0"/>
              <a:ea typeface="MS PGothic" panose="020B0600070205080204" pitchFamily="34" charset="-128"/>
              <a:cs typeface="MS PGothic" charset="0"/>
            </a:endParaRP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Il est essentiel de déterminer qui prendra part à la consultation et d’établir un mécanisme crédible de sélection des participants.</a:t>
            </a:r>
          </a:p>
          <a:p>
            <a:pPr eaLnBrk="0" fontAlgn="base" hangingPunct="0"/>
            <a:r>
              <a:rPr lang="fr-FR" sz="1200" b="1" kern="1200" dirty="0" smtClean="0">
                <a:solidFill>
                  <a:schemeClr val="tx1"/>
                </a:solidFill>
                <a:effectLst/>
                <a:latin typeface="Arial" pitchFamily="34" charset="0"/>
                <a:ea typeface="MS PGothic" panose="020B0600070205080204" pitchFamily="34" charset="-128"/>
                <a:cs typeface="MS PGothic" charset="0"/>
              </a:rPr>
              <a:t>Pourquoi? </a:t>
            </a:r>
            <a:endParaRPr lang="fr-FR" sz="1200" kern="1200" dirty="0" smtClean="0">
              <a:solidFill>
                <a:schemeClr val="tx1"/>
              </a:solidFill>
              <a:effectLst/>
              <a:latin typeface="Arial" pitchFamily="34" charset="0"/>
              <a:ea typeface="MS PGothic" panose="020B0600070205080204" pitchFamily="34" charset="-128"/>
              <a:cs typeface="MS PGothic" charset="0"/>
            </a:endParaRP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C’est leur droit de participer aux décisions et aux processus politiques qui les affectent. Ce droit est explicitement reconnu. Cela les met au centre du processus et donne une chance d’avoir une meilleure compréhension de leurs besoins. C’est une clé de la réussite de ce processus devant débouché sur un instrument complet. La Convention de Kampala reconnait également la nécessité d’impliquer les communautés d’accueil. </a:t>
            </a:r>
          </a:p>
          <a:p>
            <a:pPr eaLnBrk="0" fontAlgn="base" hangingPunct="0"/>
            <a:r>
              <a:rPr lang="fr-FR" sz="1200" b="1" kern="1200" dirty="0" smtClean="0">
                <a:solidFill>
                  <a:schemeClr val="tx1"/>
                </a:solidFill>
                <a:effectLst/>
                <a:latin typeface="Arial" pitchFamily="34" charset="0"/>
                <a:ea typeface="MS PGothic" panose="020B0600070205080204" pitchFamily="34" charset="-128"/>
                <a:cs typeface="MS PGothic" charset="0"/>
              </a:rPr>
              <a:t>Pourquoi et comment? </a:t>
            </a:r>
            <a:endParaRPr lang="fr-FR" sz="1200" kern="1200" dirty="0" smtClean="0">
              <a:solidFill>
                <a:schemeClr val="tx1"/>
              </a:solidFill>
              <a:effectLst/>
              <a:latin typeface="Arial" pitchFamily="34" charset="0"/>
              <a:ea typeface="MS PGothic" panose="020B0600070205080204" pitchFamily="34" charset="-128"/>
              <a:cs typeface="MS PGothic" charset="0"/>
            </a:endParaRP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Les informations sur les besoins des PDI et des autres affectés par le déplacement doivent être collectées et analysées au cours d’analyses de situation, d’évaluations des besoins et d’évaluation participatives. </a:t>
            </a:r>
          </a:p>
          <a:p>
            <a:r>
              <a:rPr lang="fr-FR" sz="1200" kern="1200" dirty="0" smtClean="0">
                <a:solidFill>
                  <a:schemeClr val="tx1"/>
                </a:solidFill>
                <a:effectLst/>
                <a:latin typeface="Arial" pitchFamily="34" charset="0"/>
                <a:ea typeface="MS PGothic" panose="020B0600070205080204" pitchFamily="34" charset="-128"/>
                <a:cs typeface="MS PGothic" charset="0"/>
              </a:rPr>
              <a:t> </a:t>
            </a:r>
          </a:p>
          <a:p>
            <a:endParaRPr lang="en-GB" sz="800" b="0" dirty="0">
              <a:latin typeface="Arial" charset="0"/>
            </a:endParaRPr>
          </a:p>
        </p:txBody>
      </p:sp>
      <p:sp>
        <p:nvSpPr>
          <p:cNvPr id="35843" name="Segnaposto numero diapositiva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7B56CF59-B14B-C74D-AFFC-4FF30AA23D79}" type="slidenum">
              <a:rPr lang="it-IT" sz="1200"/>
              <a:pPr/>
              <a:t>8</a:t>
            </a:fld>
            <a:endParaRPr lang="it-IT" sz="1200"/>
          </a:p>
        </p:txBody>
      </p:sp>
    </p:spTree>
    <p:extLst>
      <p:ext uri="{BB962C8B-B14F-4D97-AF65-F5344CB8AC3E}">
        <p14:creationId xmlns:p14="http://schemas.microsoft.com/office/powerpoint/2010/main" val="26117690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Espace réservé de l'image des diapositives 1"/>
          <p:cNvSpPr>
            <a:spLocks noGrp="1" noRot="1" noChangeAspect="1" noTextEdit="1"/>
          </p:cNvSpPr>
          <p:nvPr>
            <p:ph type="sldImg"/>
          </p:nvPr>
        </p:nvSpPr>
        <p:spPr>
          <a:ln/>
        </p:spPr>
      </p:sp>
      <p:sp>
        <p:nvSpPr>
          <p:cNvPr id="33794" name="Espace réservé des commentaires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en-GB" dirty="0" smtClean="0">
                <a:latin typeface="Arial" charset="0"/>
              </a:rPr>
              <a:t>Les </a:t>
            </a:r>
            <a:r>
              <a:rPr lang="en-GB" dirty="0" err="1" smtClean="0">
                <a:latin typeface="Arial" charset="0"/>
              </a:rPr>
              <a:t>autorités</a:t>
            </a:r>
            <a:r>
              <a:rPr lang="en-GB" dirty="0" smtClean="0">
                <a:latin typeface="Arial" charset="0"/>
              </a:rPr>
              <a:t> </a:t>
            </a:r>
            <a:r>
              <a:rPr lang="en-GB" dirty="0" err="1" smtClean="0">
                <a:latin typeface="Arial" charset="0"/>
              </a:rPr>
              <a:t>nationales</a:t>
            </a:r>
            <a:r>
              <a:rPr lang="en-GB" dirty="0" smtClean="0">
                <a:latin typeface="Arial" charset="0"/>
              </a:rPr>
              <a:t> </a:t>
            </a:r>
            <a:r>
              <a:rPr lang="en-GB" dirty="0" err="1" smtClean="0">
                <a:latin typeface="Arial" charset="0"/>
              </a:rPr>
              <a:t>ont</a:t>
            </a:r>
            <a:r>
              <a:rPr lang="en-GB" dirty="0" smtClean="0">
                <a:latin typeface="Arial" charset="0"/>
              </a:rPr>
              <a:t> la </a:t>
            </a:r>
            <a:r>
              <a:rPr lang="en-GB" dirty="0" err="1" smtClean="0">
                <a:latin typeface="Arial" charset="0"/>
              </a:rPr>
              <a:t>responsabilité</a:t>
            </a:r>
            <a:r>
              <a:rPr lang="en-GB" dirty="0" smtClean="0">
                <a:latin typeface="Arial" charset="0"/>
              </a:rPr>
              <a:t> de </a:t>
            </a:r>
            <a:r>
              <a:rPr lang="en-GB" dirty="0" err="1" smtClean="0">
                <a:latin typeface="Arial" charset="0"/>
              </a:rPr>
              <a:t>protéger</a:t>
            </a:r>
            <a:r>
              <a:rPr lang="en-GB" dirty="0" smtClean="0">
                <a:latin typeface="Arial" charset="0"/>
              </a:rPr>
              <a:t> et </a:t>
            </a:r>
            <a:r>
              <a:rPr lang="en-GB" dirty="0" err="1" smtClean="0">
                <a:latin typeface="Arial" charset="0"/>
              </a:rPr>
              <a:t>d’assister</a:t>
            </a:r>
            <a:r>
              <a:rPr lang="en-GB" dirty="0" smtClean="0">
                <a:latin typeface="Arial" charset="0"/>
              </a:rPr>
              <a:t> les PDI. </a:t>
            </a:r>
          </a:p>
          <a:p>
            <a:endParaRPr lang="en-GB" dirty="0" smtClean="0">
              <a:latin typeface="Arial" charset="0"/>
            </a:endParaRPr>
          </a:p>
          <a:p>
            <a:r>
              <a:rPr lang="en-GB" dirty="0" err="1" smtClean="0">
                <a:latin typeface="Arial" charset="0"/>
              </a:rPr>
              <a:t>L’élaboration</a:t>
            </a:r>
            <a:r>
              <a:rPr lang="en-GB" dirty="0" smtClean="0">
                <a:latin typeface="Arial" charset="0"/>
              </a:rPr>
              <a:t> de </a:t>
            </a:r>
            <a:r>
              <a:rPr lang="en-GB" dirty="0" err="1" smtClean="0">
                <a:latin typeface="Arial" charset="0"/>
              </a:rPr>
              <a:t>lois</a:t>
            </a:r>
            <a:r>
              <a:rPr lang="en-GB" dirty="0" smtClean="0">
                <a:latin typeface="Arial" charset="0"/>
              </a:rPr>
              <a:t> et de </a:t>
            </a:r>
            <a:r>
              <a:rPr lang="en-GB" dirty="0" err="1" smtClean="0">
                <a:latin typeface="Arial" charset="0"/>
              </a:rPr>
              <a:t>politiques</a:t>
            </a:r>
            <a:r>
              <a:rPr lang="en-GB" dirty="0" smtClean="0">
                <a:latin typeface="Arial" charset="0"/>
              </a:rPr>
              <a:t> </a:t>
            </a:r>
            <a:r>
              <a:rPr lang="en-GB" dirty="0" err="1" smtClean="0">
                <a:latin typeface="Arial" charset="0"/>
              </a:rPr>
              <a:t>est</a:t>
            </a:r>
            <a:r>
              <a:rPr lang="en-GB" dirty="0" smtClean="0">
                <a:latin typeface="Arial" charset="0"/>
              </a:rPr>
              <a:t> </a:t>
            </a:r>
            <a:r>
              <a:rPr lang="en-GB" dirty="0" err="1" smtClean="0">
                <a:latin typeface="Arial" charset="0"/>
              </a:rPr>
              <a:t>intimement</a:t>
            </a:r>
            <a:r>
              <a:rPr lang="en-GB" dirty="0" smtClean="0">
                <a:latin typeface="Arial" charset="0"/>
              </a:rPr>
              <a:t> </a:t>
            </a:r>
            <a:r>
              <a:rPr lang="en-GB" dirty="0" err="1" smtClean="0">
                <a:latin typeface="Arial" charset="0"/>
              </a:rPr>
              <a:t>liée</a:t>
            </a:r>
            <a:r>
              <a:rPr lang="en-GB" dirty="0" smtClean="0">
                <a:latin typeface="Arial" charset="0"/>
              </a:rPr>
              <a:t> à </a:t>
            </a:r>
            <a:r>
              <a:rPr lang="en-GB" dirty="0" err="1" smtClean="0">
                <a:latin typeface="Arial" charset="0"/>
              </a:rPr>
              <a:t>cette</a:t>
            </a:r>
            <a:r>
              <a:rPr lang="en-GB" dirty="0" smtClean="0">
                <a:latin typeface="Arial" charset="0"/>
              </a:rPr>
              <a:t> </a:t>
            </a:r>
            <a:r>
              <a:rPr lang="en-GB" dirty="0" err="1" smtClean="0">
                <a:latin typeface="Arial" charset="0"/>
              </a:rPr>
              <a:t>responsabilité</a:t>
            </a:r>
            <a:r>
              <a:rPr lang="en-GB" dirty="0" smtClean="0">
                <a:latin typeface="Arial" charset="0"/>
              </a:rPr>
              <a:t> </a:t>
            </a:r>
            <a:r>
              <a:rPr lang="en-GB" dirty="0" err="1" smtClean="0">
                <a:latin typeface="Arial" charset="0"/>
              </a:rPr>
              <a:t>souveraine</a:t>
            </a:r>
            <a:r>
              <a:rPr lang="en-GB" dirty="0" smtClean="0">
                <a:latin typeface="Arial" charset="0"/>
              </a:rPr>
              <a:t>,</a:t>
            </a:r>
            <a:r>
              <a:rPr lang="en-GB" baseline="0" dirty="0" smtClean="0">
                <a:latin typeface="Arial" charset="0"/>
              </a:rPr>
              <a:t> </a:t>
            </a:r>
            <a:r>
              <a:rPr lang="en-GB" baseline="0" dirty="0" err="1" smtClean="0">
                <a:latin typeface="Arial" charset="0"/>
              </a:rPr>
              <a:t>ce</a:t>
            </a:r>
            <a:r>
              <a:rPr lang="en-GB" baseline="0" dirty="0" smtClean="0">
                <a:latin typeface="Arial" charset="0"/>
              </a:rPr>
              <a:t> qui les </a:t>
            </a:r>
            <a:r>
              <a:rPr lang="en-GB" baseline="0" dirty="0" err="1" smtClean="0">
                <a:latin typeface="Arial" charset="0"/>
              </a:rPr>
              <a:t>amènent</a:t>
            </a:r>
            <a:r>
              <a:rPr lang="en-GB" baseline="0" dirty="0" smtClean="0">
                <a:latin typeface="Arial" charset="0"/>
              </a:rPr>
              <a:t> à </a:t>
            </a:r>
            <a:r>
              <a:rPr lang="en-GB" baseline="0" dirty="0" err="1" smtClean="0">
                <a:latin typeface="Arial" charset="0"/>
              </a:rPr>
              <a:t>diriger</a:t>
            </a:r>
            <a:r>
              <a:rPr lang="en-GB" baseline="0" dirty="0" smtClean="0">
                <a:latin typeface="Arial" charset="0"/>
              </a:rPr>
              <a:t> un </a:t>
            </a:r>
            <a:r>
              <a:rPr lang="en-GB" baseline="0" dirty="0" err="1" smtClean="0">
                <a:latin typeface="Arial" charset="0"/>
              </a:rPr>
              <a:t>tel</a:t>
            </a:r>
            <a:r>
              <a:rPr lang="en-GB" baseline="0" dirty="0" smtClean="0">
                <a:latin typeface="Arial" charset="0"/>
              </a:rPr>
              <a:t> </a:t>
            </a:r>
            <a:r>
              <a:rPr lang="en-GB" baseline="0" dirty="0" err="1" smtClean="0">
                <a:latin typeface="Arial" charset="0"/>
              </a:rPr>
              <a:t>processus</a:t>
            </a:r>
            <a:r>
              <a:rPr lang="en-GB" baseline="0" dirty="0" smtClean="0">
                <a:latin typeface="Arial" charset="0"/>
              </a:rPr>
              <a:t>. </a:t>
            </a:r>
          </a:p>
          <a:p>
            <a:r>
              <a:rPr lang="en-GB" baseline="0" dirty="0" smtClean="0">
                <a:latin typeface="Arial" charset="0"/>
              </a:rPr>
              <a:t>Le point focal </a:t>
            </a:r>
            <a:r>
              <a:rPr lang="en-GB" baseline="0" dirty="0" err="1" smtClean="0">
                <a:latin typeface="Arial" charset="0"/>
              </a:rPr>
              <a:t>est</a:t>
            </a:r>
            <a:r>
              <a:rPr lang="en-GB" baseline="0" dirty="0" smtClean="0">
                <a:latin typeface="Arial" charset="0"/>
              </a:rPr>
              <a:t> </a:t>
            </a:r>
            <a:r>
              <a:rPr lang="en-GB" baseline="0" dirty="0" err="1" smtClean="0">
                <a:latin typeface="Arial" charset="0"/>
              </a:rPr>
              <a:t>normalement</a:t>
            </a:r>
            <a:r>
              <a:rPr lang="en-GB" baseline="0" dirty="0" smtClean="0">
                <a:latin typeface="Arial" charset="0"/>
              </a:rPr>
              <a:t> </a:t>
            </a:r>
            <a:r>
              <a:rPr lang="en-GB" baseline="0" dirty="0" err="1" smtClean="0">
                <a:latin typeface="Arial" charset="0"/>
              </a:rPr>
              <a:t>l’institution</a:t>
            </a:r>
            <a:r>
              <a:rPr lang="en-GB" baseline="0" dirty="0" smtClean="0">
                <a:latin typeface="Arial" charset="0"/>
              </a:rPr>
              <a:t> la </a:t>
            </a:r>
            <a:r>
              <a:rPr lang="en-GB" baseline="0" dirty="0" err="1" smtClean="0">
                <a:latin typeface="Arial" charset="0"/>
              </a:rPr>
              <a:t>mieux</a:t>
            </a:r>
            <a:r>
              <a:rPr lang="en-GB" baseline="0" dirty="0" smtClean="0">
                <a:latin typeface="Arial" charset="0"/>
              </a:rPr>
              <a:t> </a:t>
            </a:r>
            <a:r>
              <a:rPr lang="en-GB" baseline="0" dirty="0" err="1" smtClean="0">
                <a:latin typeface="Arial" charset="0"/>
              </a:rPr>
              <a:t>placée</a:t>
            </a:r>
            <a:r>
              <a:rPr lang="en-GB" baseline="0" dirty="0" smtClean="0">
                <a:latin typeface="Arial" charset="0"/>
              </a:rPr>
              <a:t> pour </a:t>
            </a:r>
            <a:r>
              <a:rPr lang="en-GB" baseline="0" dirty="0" err="1" smtClean="0">
                <a:latin typeface="Arial" charset="0"/>
              </a:rPr>
              <a:t>traiter</a:t>
            </a:r>
            <a:r>
              <a:rPr lang="en-GB" baseline="0" dirty="0" smtClean="0">
                <a:latin typeface="Arial" charset="0"/>
              </a:rPr>
              <a:t> des </a:t>
            </a:r>
            <a:r>
              <a:rPr lang="en-GB" baseline="0" dirty="0" err="1" smtClean="0">
                <a:latin typeface="Arial" charset="0"/>
              </a:rPr>
              <a:t>problèmes</a:t>
            </a:r>
            <a:r>
              <a:rPr lang="en-GB" baseline="0" dirty="0" smtClean="0">
                <a:latin typeface="Arial" charset="0"/>
              </a:rPr>
              <a:t> de </a:t>
            </a:r>
            <a:r>
              <a:rPr lang="en-GB" baseline="0" dirty="0" err="1" smtClean="0">
                <a:latin typeface="Arial" charset="0"/>
              </a:rPr>
              <a:t>déplacement</a:t>
            </a:r>
            <a:r>
              <a:rPr lang="en-GB" baseline="0" dirty="0" smtClean="0">
                <a:latin typeface="Arial" charset="0"/>
              </a:rPr>
              <a:t>. </a:t>
            </a:r>
          </a:p>
          <a:p>
            <a:endParaRPr lang="en-GB" dirty="0" smtClean="0">
              <a:latin typeface="Arial" charset="0"/>
            </a:endParaRPr>
          </a:p>
          <a:p>
            <a:r>
              <a:rPr lang="en-GB" dirty="0" smtClean="0">
                <a:latin typeface="Arial" charset="0"/>
              </a:rPr>
              <a:t>Qui </a:t>
            </a:r>
            <a:r>
              <a:rPr lang="en-GB" dirty="0" err="1" smtClean="0">
                <a:latin typeface="Arial" charset="0"/>
              </a:rPr>
              <a:t>d’autre</a:t>
            </a:r>
            <a:r>
              <a:rPr lang="en-GB" dirty="0" smtClean="0">
                <a:latin typeface="Arial" charset="0"/>
              </a:rPr>
              <a:t> </a:t>
            </a:r>
            <a:r>
              <a:rPr lang="en-GB" dirty="0" err="1" smtClean="0">
                <a:latin typeface="Arial" charset="0"/>
              </a:rPr>
              <a:t>doit</a:t>
            </a:r>
            <a:r>
              <a:rPr lang="en-GB" dirty="0" smtClean="0">
                <a:latin typeface="Arial" charset="0"/>
              </a:rPr>
              <a:t> </a:t>
            </a:r>
            <a:r>
              <a:rPr lang="en-GB" dirty="0" err="1" smtClean="0">
                <a:latin typeface="Arial" charset="0"/>
              </a:rPr>
              <a:t>participer</a:t>
            </a:r>
            <a:r>
              <a:rPr lang="en-GB" dirty="0" smtClean="0">
                <a:latin typeface="Arial" charset="0"/>
              </a:rPr>
              <a:t> au </a:t>
            </a:r>
            <a:r>
              <a:rPr lang="en-GB" dirty="0" err="1" smtClean="0">
                <a:latin typeface="Arial" charset="0"/>
              </a:rPr>
              <a:t>processus</a:t>
            </a:r>
            <a:r>
              <a:rPr lang="en-GB" dirty="0" smtClean="0">
                <a:latin typeface="Arial" charset="0"/>
              </a:rPr>
              <a:t>? </a:t>
            </a:r>
          </a:p>
          <a:p>
            <a:endParaRPr lang="en-GB" dirty="0" smtClean="0">
              <a:latin typeface="Arial" charset="0"/>
            </a:endParaRPr>
          </a:p>
          <a:p>
            <a:r>
              <a:rPr lang="en-GB" dirty="0" err="1" smtClean="0">
                <a:latin typeface="Arial" charset="0"/>
              </a:rPr>
              <a:t>Collectez</a:t>
            </a:r>
            <a:r>
              <a:rPr lang="en-GB" baseline="0" dirty="0" smtClean="0">
                <a:latin typeface="Arial" charset="0"/>
              </a:rPr>
              <a:t> les </a:t>
            </a:r>
            <a:r>
              <a:rPr lang="en-GB" baseline="0" dirty="0" err="1" smtClean="0">
                <a:latin typeface="Arial" charset="0"/>
              </a:rPr>
              <a:t>idées</a:t>
            </a:r>
            <a:r>
              <a:rPr lang="en-GB" baseline="0" dirty="0" smtClean="0">
                <a:latin typeface="Arial" charset="0"/>
              </a:rPr>
              <a:t> sur les </a:t>
            </a:r>
            <a:r>
              <a:rPr lang="en-GB" baseline="0" dirty="0" err="1" smtClean="0">
                <a:latin typeface="Arial" charset="0"/>
              </a:rPr>
              <a:t>entités</a:t>
            </a:r>
            <a:r>
              <a:rPr lang="en-GB" baseline="0" dirty="0" smtClean="0">
                <a:latin typeface="Arial" charset="0"/>
              </a:rPr>
              <a:t> qui </a:t>
            </a:r>
            <a:r>
              <a:rPr lang="en-GB" baseline="0" dirty="0" err="1" smtClean="0">
                <a:latin typeface="Arial" charset="0"/>
              </a:rPr>
              <a:t>devraient</a:t>
            </a:r>
            <a:r>
              <a:rPr lang="en-GB" baseline="0" dirty="0" smtClean="0">
                <a:latin typeface="Arial" charset="0"/>
              </a:rPr>
              <a:t> </a:t>
            </a:r>
            <a:r>
              <a:rPr lang="en-GB" baseline="0" dirty="0" err="1" smtClean="0">
                <a:latin typeface="Arial" charset="0"/>
              </a:rPr>
              <a:t>être</a:t>
            </a:r>
            <a:r>
              <a:rPr lang="en-GB" baseline="0" dirty="0" smtClean="0">
                <a:latin typeface="Arial" charset="0"/>
              </a:rPr>
              <a:t> </a:t>
            </a:r>
            <a:r>
              <a:rPr lang="en-GB" baseline="0" dirty="0" err="1" smtClean="0">
                <a:latin typeface="Arial" charset="0"/>
              </a:rPr>
              <a:t>impliquées</a:t>
            </a:r>
            <a:r>
              <a:rPr lang="en-GB" baseline="0" dirty="0" smtClean="0">
                <a:latin typeface="Arial" charset="0"/>
              </a:rPr>
              <a:t>. Si </a:t>
            </a:r>
            <a:r>
              <a:rPr lang="en-GB" baseline="0" dirty="0" err="1" smtClean="0">
                <a:latin typeface="Arial" charset="0"/>
              </a:rPr>
              <a:t>besoin</a:t>
            </a:r>
            <a:r>
              <a:rPr lang="en-GB" baseline="0" dirty="0" smtClean="0">
                <a:latin typeface="Arial" charset="0"/>
              </a:rPr>
              <a:t>, </a:t>
            </a:r>
            <a:r>
              <a:rPr lang="en-GB" baseline="0" dirty="0" err="1" smtClean="0">
                <a:latin typeface="Arial" charset="0"/>
              </a:rPr>
              <a:t>ajoutez-en</a:t>
            </a:r>
            <a:r>
              <a:rPr lang="en-GB" baseline="0" dirty="0" smtClean="0">
                <a:latin typeface="Arial" charset="0"/>
              </a:rPr>
              <a:t> </a:t>
            </a:r>
            <a:r>
              <a:rPr lang="en-GB" baseline="0" dirty="0" err="1" smtClean="0">
                <a:latin typeface="Arial" charset="0"/>
              </a:rPr>
              <a:t>d’autres</a:t>
            </a:r>
            <a:r>
              <a:rPr lang="en-GB" baseline="0" dirty="0" smtClean="0">
                <a:latin typeface="Arial" charset="0"/>
              </a:rPr>
              <a:t> </a:t>
            </a:r>
            <a:r>
              <a:rPr lang="en-GB" baseline="0" dirty="0" err="1" smtClean="0">
                <a:latin typeface="Arial" charset="0"/>
              </a:rPr>
              <a:t>durant</a:t>
            </a:r>
            <a:r>
              <a:rPr lang="en-GB" baseline="0" dirty="0" smtClean="0">
                <a:latin typeface="Arial" charset="0"/>
              </a:rPr>
              <a:t> le feedback et </a:t>
            </a:r>
            <a:r>
              <a:rPr lang="en-GB" baseline="0" dirty="0" err="1" smtClean="0">
                <a:latin typeface="Arial" charset="0"/>
              </a:rPr>
              <a:t>demandez</a:t>
            </a:r>
            <a:r>
              <a:rPr lang="en-GB" baseline="0" dirty="0" smtClean="0">
                <a:latin typeface="Arial" charset="0"/>
              </a:rPr>
              <a:t> aux </a:t>
            </a:r>
            <a:r>
              <a:rPr lang="en-GB" baseline="0" dirty="0" err="1" smtClean="0">
                <a:latin typeface="Arial" charset="0"/>
              </a:rPr>
              <a:t>particpants</a:t>
            </a:r>
            <a:r>
              <a:rPr lang="en-GB" baseline="0" dirty="0" smtClean="0">
                <a:latin typeface="Arial" charset="0"/>
              </a:rPr>
              <a:t> </a:t>
            </a:r>
            <a:r>
              <a:rPr lang="en-GB" baseline="0" dirty="0" err="1" smtClean="0">
                <a:latin typeface="Arial" charset="0"/>
              </a:rPr>
              <a:t>pourquoi</a:t>
            </a:r>
            <a:r>
              <a:rPr lang="en-GB" baseline="0" dirty="0" smtClean="0">
                <a:latin typeface="Arial" charset="0"/>
              </a:rPr>
              <a:t> </a:t>
            </a:r>
            <a:r>
              <a:rPr lang="en-GB" baseline="0" dirty="0" err="1" smtClean="0">
                <a:latin typeface="Arial" charset="0"/>
              </a:rPr>
              <a:t>elles</a:t>
            </a:r>
            <a:r>
              <a:rPr lang="en-GB" baseline="0" dirty="0" smtClean="0">
                <a:latin typeface="Arial" charset="0"/>
              </a:rPr>
              <a:t> </a:t>
            </a:r>
            <a:r>
              <a:rPr lang="en-GB" baseline="0" dirty="0" err="1" smtClean="0">
                <a:latin typeface="Arial" charset="0"/>
              </a:rPr>
              <a:t>sont</a:t>
            </a:r>
            <a:r>
              <a:rPr lang="en-GB" baseline="0" dirty="0" smtClean="0">
                <a:latin typeface="Arial" charset="0"/>
              </a:rPr>
              <a:t> </a:t>
            </a:r>
            <a:r>
              <a:rPr lang="en-GB" baseline="0" dirty="0" err="1" smtClean="0">
                <a:latin typeface="Arial" charset="0"/>
              </a:rPr>
              <a:t>pertinentes</a:t>
            </a:r>
            <a:r>
              <a:rPr lang="en-GB" baseline="0" dirty="0" smtClean="0">
                <a:latin typeface="Arial" charset="0"/>
              </a:rPr>
              <a:t> </a:t>
            </a:r>
            <a:r>
              <a:rPr lang="en-GB" baseline="0" dirty="0" smtClean="0">
                <a:latin typeface="Arial" charset="0"/>
              </a:rPr>
              <a:t>pour le </a:t>
            </a:r>
            <a:r>
              <a:rPr lang="en-GB" baseline="0" dirty="0" err="1" smtClean="0">
                <a:latin typeface="Arial" charset="0"/>
              </a:rPr>
              <a:t>processus</a:t>
            </a:r>
            <a:r>
              <a:rPr lang="en-GB" baseline="0" dirty="0" smtClean="0">
                <a:latin typeface="Arial" charset="0"/>
              </a:rPr>
              <a:t>. </a:t>
            </a:r>
            <a:endParaRPr lang="en-GB" dirty="0" smtClean="0">
              <a:latin typeface="Arial" charset="0"/>
            </a:endParaRPr>
          </a:p>
        </p:txBody>
      </p:sp>
      <p:sp>
        <p:nvSpPr>
          <p:cNvPr id="33795" name="Espace réservé du numéro de diapositive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52B45CAC-FCD6-DD41-8EB6-2F2A6B47E7F1}" type="slidenum">
              <a:rPr lang="it-IT" sz="1200"/>
              <a:pPr/>
              <a:t>9</a:t>
            </a:fld>
            <a:endParaRPr lang="it-IT" sz="1200"/>
          </a:p>
        </p:txBody>
      </p:sp>
    </p:spTree>
    <p:extLst>
      <p:ext uri="{BB962C8B-B14F-4D97-AF65-F5344CB8AC3E}">
        <p14:creationId xmlns:p14="http://schemas.microsoft.com/office/powerpoint/2010/main" val="14678356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2157319"/>
            <a:ext cx="8915400" cy="877824"/>
          </a:xfrm>
        </p:spPr>
        <p:txBody>
          <a:bodyPr/>
          <a:lstStyle/>
          <a:p>
            <a:r>
              <a:rPr lang="fr-CH" smtClean="0"/>
              <a:t>Click to edit Master title style</a:t>
            </a:r>
            <a:endParaRPr/>
          </a:p>
        </p:txBody>
      </p:sp>
      <p:sp>
        <p:nvSpPr>
          <p:cNvPr id="3" name="Subtitle 2"/>
          <p:cNvSpPr>
            <a:spLocks noGrp="1"/>
          </p:cNvSpPr>
          <p:nvPr>
            <p:ph type="subTitle" idx="1"/>
          </p:nvPr>
        </p:nvSpPr>
        <p:spPr>
          <a:xfrm>
            <a:off x="914400" y="3034553"/>
            <a:ext cx="8001000" cy="3823447"/>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A79535DC-B201-DC44-B905-E223299526C2}" type="slidenum">
              <a:rPr lang="en-GB"/>
              <a:pPr>
                <a:defRPr/>
              </a:pPr>
              <a:t>‹N°›</a:t>
            </a:fld>
            <a:endParaRPr lang="en-GB"/>
          </a:p>
        </p:txBody>
      </p:sp>
    </p:spTree>
    <p:extLst>
      <p:ext uri="{BB962C8B-B14F-4D97-AF65-F5344CB8AC3E}">
        <p14:creationId xmlns:p14="http://schemas.microsoft.com/office/powerpoint/2010/main" val="1414245876"/>
      </p:ext>
    </p:extLst>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Picture Placeholder 2"/>
          <p:cNvSpPr>
            <a:spLocks noGrp="1"/>
          </p:cNvSpPr>
          <p:nvPr>
            <p:ph type="pic" idx="1"/>
          </p:nvPr>
        </p:nvSpPr>
        <p:spPr>
          <a:xfrm>
            <a:off x="5487987" y="2048256"/>
            <a:ext cx="3427413" cy="4206240"/>
          </a:xfrm>
        </p:spPr>
        <p:txBody>
          <a:bodyPr rtlCol="0">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CH" noProof="0" smtClean="0"/>
              <a:t>Drag picture to placeholder or click icon to add</a:t>
            </a:r>
            <a:endParaRPr noProof="0"/>
          </a:p>
        </p:txBody>
      </p:sp>
      <p:sp>
        <p:nvSpPr>
          <p:cNvPr id="4" name="Text Placeholder 3"/>
          <p:cNvSpPr>
            <a:spLocks noGrp="1"/>
          </p:cNvSpPr>
          <p:nvPr>
            <p:ph type="body" sz="half" idx="2"/>
          </p:nvPr>
        </p:nvSpPr>
        <p:spPr>
          <a:xfrm>
            <a:off x="914400" y="2039112"/>
            <a:ext cx="457200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BCC699F3-2D9C-3C45-B559-3EA6717F22AD}" type="slidenum">
              <a:rPr lang="en-GB"/>
              <a:pPr>
                <a:defRPr/>
              </a:pPr>
              <a:t>‹N°›</a:t>
            </a:fld>
            <a:endParaRPr lang="en-GB"/>
          </a:p>
        </p:txBody>
      </p:sp>
    </p:spTree>
    <p:extLst>
      <p:ext uri="{BB962C8B-B14F-4D97-AF65-F5344CB8AC3E}">
        <p14:creationId xmlns:p14="http://schemas.microsoft.com/office/powerpoint/2010/main" val="3709962958"/>
      </p:ext>
    </p:extLst>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above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7988300"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5" name="Date Placeholder 3"/>
          <p:cNvSpPr>
            <a:spLocks noGrp="1"/>
          </p:cNvSpPr>
          <p:nvPr>
            <p:ph type="dt" sz="half" idx="14"/>
          </p:nvPr>
        </p:nvSpPr>
        <p:spPr/>
        <p:txBody>
          <a:bodyPr/>
          <a:lstStyle>
            <a:lvl1pPr>
              <a:defRPr/>
            </a:lvl1pPr>
          </a:lstStyle>
          <a:p>
            <a:pPr>
              <a:defRPr/>
            </a:pPr>
            <a:endParaRPr lang="en-GB"/>
          </a:p>
        </p:txBody>
      </p:sp>
      <p:sp>
        <p:nvSpPr>
          <p:cNvPr id="6" name="Footer Placeholder 4"/>
          <p:cNvSpPr>
            <a:spLocks noGrp="1"/>
          </p:cNvSpPr>
          <p:nvPr>
            <p:ph type="ftr" sz="quarter" idx="15"/>
          </p:nvPr>
        </p:nvSpPr>
        <p:spPr/>
        <p:txBody>
          <a:bodyPr/>
          <a:lstStyle>
            <a:lvl1pPr>
              <a:defRPr/>
            </a:lvl1pPr>
          </a:lstStyle>
          <a:p>
            <a:pPr>
              <a:defRPr/>
            </a:pPr>
            <a:endParaRPr lang="en-GB"/>
          </a:p>
        </p:txBody>
      </p:sp>
    </p:spTree>
    <p:extLst>
      <p:ext uri="{BB962C8B-B14F-4D97-AF65-F5344CB8AC3E}">
        <p14:creationId xmlns:p14="http://schemas.microsoft.com/office/powerpoint/2010/main" val="1698607330"/>
      </p:ext>
    </p:extLst>
  </p:cSld>
  <p:clrMapOvr>
    <a:masterClrMapping/>
  </p:clrMapOvr>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2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3986784"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7" name="Picture Placeholder 8"/>
          <p:cNvSpPr>
            <a:spLocks noGrp="1"/>
          </p:cNvSpPr>
          <p:nvPr>
            <p:ph type="pic" sz="quarter" idx="14"/>
          </p:nvPr>
        </p:nvSpPr>
        <p:spPr>
          <a:xfrm>
            <a:off x="4928616" y="1129553"/>
            <a:ext cx="3986784"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6" name="Date Placeholder 3"/>
          <p:cNvSpPr>
            <a:spLocks noGrp="1"/>
          </p:cNvSpPr>
          <p:nvPr>
            <p:ph type="dt" sz="half" idx="15"/>
          </p:nvPr>
        </p:nvSpPr>
        <p:spPr/>
        <p:txBody>
          <a:bodyPr/>
          <a:lstStyle>
            <a:lvl1pPr>
              <a:defRPr/>
            </a:lvl1pPr>
          </a:lstStyle>
          <a:p>
            <a:pPr>
              <a:defRPr/>
            </a:pPr>
            <a:endParaRPr lang="en-GB"/>
          </a:p>
        </p:txBody>
      </p:sp>
      <p:sp>
        <p:nvSpPr>
          <p:cNvPr id="8" name="Footer Placeholder 4"/>
          <p:cNvSpPr>
            <a:spLocks noGrp="1"/>
          </p:cNvSpPr>
          <p:nvPr>
            <p:ph type="ftr" sz="quarter" idx="16"/>
          </p:nvPr>
        </p:nvSpPr>
        <p:spPr/>
        <p:txBody>
          <a:bodyPr/>
          <a:lstStyle>
            <a:lvl1pPr>
              <a:defRPr/>
            </a:lvl1pPr>
          </a:lstStyle>
          <a:p>
            <a:pPr>
              <a:defRPr/>
            </a:pPr>
            <a:endParaRPr lang="en-GB"/>
          </a:p>
        </p:txBody>
      </p:sp>
    </p:spTree>
    <p:extLst>
      <p:ext uri="{BB962C8B-B14F-4D97-AF65-F5344CB8AC3E}">
        <p14:creationId xmlns:p14="http://schemas.microsoft.com/office/powerpoint/2010/main" val="3311330980"/>
      </p:ext>
    </p:extLst>
  </p:cSld>
  <p:clrMapOvr>
    <a:masterClrMapping/>
  </p:clrMapOvr>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3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a:p>
        </p:txBody>
      </p:sp>
      <p:sp>
        <p:nvSpPr>
          <p:cNvPr id="9" name="Picture Placeholder 8"/>
          <p:cNvSpPr>
            <a:spLocks noGrp="1"/>
          </p:cNvSpPr>
          <p:nvPr>
            <p:ph type="pic" sz="quarter" idx="13"/>
          </p:nvPr>
        </p:nvSpPr>
        <p:spPr>
          <a:xfrm>
            <a:off x="927100" y="1129553"/>
            <a:ext cx="6601968"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7" name="Picture Placeholder 8"/>
          <p:cNvSpPr>
            <a:spLocks noGrp="1"/>
          </p:cNvSpPr>
          <p:nvPr>
            <p:ph type="pic" sz="quarter" idx="14"/>
          </p:nvPr>
        </p:nvSpPr>
        <p:spPr>
          <a:xfrm>
            <a:off x="7543800" y="1129553"/>
            <a:ext cx="1371600" cy="1481328"/>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8" name="Picture Placeholder 8"/>
          <p:cNvSpPr>
            <a:spLocks noGrp="1"/>
          </p:cNvSpPr>
          <p:nvPr>
            <p:ph type="pic" sz="quarter" idx="15"/>
          </p:nvPr>
        </p:nvSpPr>
        <p:spPr>
          <a:xfrm>
            <a:off x="7543800" y="2629169"/>
            <a:ext cx="1371600" cy="1481328"/>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10" name="Date Placeholder 3"/>
          <p:cNvSpPr>
            <a:spLocks noGrp="1"/>
          </p:cNvSpPr>
          <p:nvPr>
            <p:ph type="dt" sz="half" idx="16"/>
          </p:nvPr>
        </p:nvSpPr>
        <p:spPr/>
        <p:txBody>
          <a:bodyPr/>
          <a:lstStyle>
            <a:lvl1pPr>
              <a:defRPr/>
            </a:lvl1pPr>
          </a:lstStyle>
          <a:p>
            <a:pPr>
              <a:defRPr/>
            </a:pPr>
            <a:endParaRPr lang="en-GB"/>
          </a:p>
        </p:txBody>
      </p:sp>
      <p:sp>
        <p:nvSpPr>
          <p:cNvPr id="11" name="Footer Placeholder 4"/>
          <p:cNvSpPr>
            <a:spLocks noGrp="1"/>
          </p:cNvSpPr>
          <p:nvPr>
            <p:ph type="ftr" sz="quarter" idx="17"/>
          </p:nvPr>
        </p:nvSpPr>
        <p:spPr/>
        <p:txBody>
          <a:bodyPr/>
          <a:lstStyle>
            <a:lvl1pPr>
              <a:defRPr/>
            </a:lvl1pPr>
          </a:lstStyle>
          <a:p>
            <a:pPr>
              <a:defRPr/>
            </a:pPr>
            <a:endParaRPr lang="en-GB"/>
          </a:p>
        </p:txBody>
      </p:sp>
    </p:spTree>
    <p:extLst>
      <p:ext uri="{BB962C8B-B14F-4D97-AF65-F5344CB8AC3E}">
        <p14:creationId xmlns:p14="http://schemas.microsoft.com/office/powerpoint/2010/main" val="4172725970"/>
      </p:ext>
    </p:extLst>
  </p:cSld>
  <p:clrMapOvr>
    <a:masterClrMapping/>
  </p:clrMapOvr>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BC21F00D-C0E8-2E4E-8258-954C6740E0EC}" type="slidenum">
              <a:rPr lang="en-GB"/>
              <a:pPr>
                <a:defRPr/>
              </a:pPr>
              <a:t>‹N°›</a:t>
            </a:fld>
            <a:endParaRPr lang="en-GB"/>
          </a:p>
        </p:txBody>
      </p:sp>
    </p:spTree>
    <p:extLst>
      <p:ext uri="{BB962C8B-B14F-4D97-AF65-F5344CB8AC3E}">
        <p14:creationId xmlns:p14="http://schemas.microsoft.com/office/powerpoint/2010/main" val="111915762"/>
      </p:ext>
    </p:extLst>
  </p:cSld>
  <p:clrMapOvr>
    <a:masterClrMapping/>
  </p:clrMapOvr>
  <p:transitio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87553" y="1129554"/>
            <a:ext cx="914400" cy="5533278"/>
          </a:xfrm>
        </p:spPr>
        <p:txBody>
          <a:bodyPr vert="eaVert" lIns="274320" tIns="685800" bIns="685800"/>
          <a:lstStyle/>
          <a:p>
            <a:r>
              <a:rPr lang="fr-CH" smtClean="0"/>
              <a:t>Click to edit Master title style</a:t>
            </a:r>
            <a:endParaRPr/>
          </a:p>
        </p:txBody>
      </p:sp>
      <p:sp>
        <p:nvSpPr>
          <p:cNvPr id="3" name="Vertical Text Placeholder 2"/>
          <p:cNvSpPr>
            <a:spLocks noGrp="1"/>
          </p:cNvSpPr>
          <p:nvPr>
            <p:ph type="body" orient="vert" idx="1"/>
          </p:nvPr>
        </p:nvSpPr>
        <p:spPr>
          <a:xfrm>
            <a:off x="1117600" y="1734671"/>
            <a:ext cx="6426200" cy="4542304"/>
          </a:xfrm>
        </p:spPr>
        <p:txBody>
          <a:bodyPr vert="eaVert"/>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0792EBB1-32CE-0E45-A931-3CFDE70A6991}" type="slidenum">
              <a:rPr lang="en-GB"/>
              <a:pPr>
                <a:defRPr/>
              </a:pPr>
              <a:t>‹N°›</a:t>
            </a:fld>
            <a:endParaRPr lang="en-GB"/>
          </a:p>
        </p:txBody>
      </p:sp>
    </p:spTree>
    <p:extLst>
      <p:ext uri="{BB962C8B-B14F-4D97-AF65-F5344CB8AC3E}">
        <p14:creationId xmlns:p14="http://schemas.microsoft.com/office/powerpoint/2010/main" val="2497043706"/>
      </p:ext>
    </p:extLst>
  </p:cSld>
  <p:clrMapOvr>
    <a:masterClrMapping/>
  </p:clrMapOvr>
  <p:transitio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lvl1pPr eaLnBrk="0" fontAlgn="base" hangingPunct="0">
              <a:spcBef>
                <a:spcPct val="0"/>
              </a:spcBef>
              <a:spcAft>
                <a:spcPct val="0"/>
              </a:spcAft>
              <a:defRPr>
                <a:solidFill>
                  <a:schemeClr val="tx1">
                    <a:tint val="75000"/>
                  </a:schemeClr>
                </a:solidFill>
                <a:latin typeface="Arial" panose="020B0604020202020204" pitchFamily="34" charset="0"/>
                <a:ea typeface="ＭＳ Ｐゴシック" panose="020B0600070205080204" pitchFamily="34" charset="-128"/>
              </a:defRPr>
            </a:lvl1pPr>
          </a:lstStyle>
          <a:p>
            <a:pPr>
              <a:defRPr/>
            </a:pPr>
            <a:endParaRPr lang="en-US"/>
          </a:p>
        </p:txBody>
      </p:sp>
      <p:sp>
        <p:nvSpPr>
          <p:cNvPr id="4" name="Segnaposto piè di pagina 3"/>
          <p:cNvSpPr>
            <a:spLocks noGrp="1"/>
          </p:cNvSpPr>
          <p:nvPr>
            <p:ph type="ftr" sz="quarter" idx="11"/>
          </p:nvPr>
        </p:nvSpPr>
        <p:spPr/>
        <p:txBody>
          <a:bodyPr/>
          <a:lstStyle>
            <a:lvl1pPr eaLnBrk="0" fontAlgn="base" hangingPunct="0">
              <a:spcBef>
                <a:spcPct val="0"/>
              </a:spcBef>
              <a:spcAft>
                <a:spcPct val="0"/>
              </a:spcAft>
              <a:defRPr>
                <a:solidFill>
                  <a:schemeClr val="tx1">
                    <a:tint val="75000"/>
                  </a:schemeClr>
                </a:solidFill>
                <a:latin typeface="Arial" panose="020B0604020202020204" pitchFamily="34" charset="0"/>
                <a:ea typeface="ＭＳ Ｐゴシック" panose="020B0600070205080204" pitchFamily="34" charset="-128"/>
              </a:defRPr>
            </a:lvl1pPr>
          </a:lstStyle>
          <a:p>
            <a:pPr>
              <a:defRPr/>
            </a:pPr>
            <a:endParaRPr lang="en-US"/>
          </a:p>
        </p:txBody>
      </p:sp>
      <p:sp>
        <p:nvSpPr>
          <p:cNvPr id="5" name="Segnaposto numero diapositiva 4"/>
          <p:cNvSpPr>
            <a:spLocks noGrp="1"/>
          </p:cNvSpPr>
          <p:nvPr>
            <p:ph type="sldNum" sz="quarter" idx="12"/>
          </p:nvPr>
        </p:nvSpPr>
        <p:spPr>
          <a:xfrm>
            <a:off x="6319838" y="5486400"/>
            <a:ext cx="2366962" cy="1235075"/>
          </a:xfrm>
        </p:spPr>
        <p:txBody>
          <a:bodyPr/>
          <a:lstStyle>
            <a:lvl1pPr eaLnBrk="0" hangingPunct="0">
              <a:defRPr>
                <a:latin typeface="Arial" charset="0"/>
              </a:defRPr>
            </a:lvl1pPr>
          </a:lstStyle>
          <a:p>
            <a:pPr>
              <a:defRPr/>
            </a:pPr>
            <a:fld id="{1C4FE4EF-86EC-FB40-895E-98DBFA32C14C}" type="slidenum">
              <a:rPr lang="en-US"/>
              <a:pPr>
                <a:defRPr/>
              </a:pPr>
              <a:t>‹N°›</a:t>
            </a:fld>
            <a:endParaRPr lang="en-US"/>
          </a:p>
        </p:txBody>
      </p:sp>
    </p:spTree>
    <p:extLst>
      <p:ext uri="{BB962C8B-B14F-4D97-AF65-F5344CB8AC3E}">
        <p14:creationId xmlns:p14="http://schemas.microsoft.com/office/powerpoint/2010/main" val="2812814165"/>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fld id="{C58C2209-30BA-6341-BC18-C7500D70D89E}" type="datetimeFigureOut">
              <a:rPr lang="en-US"/>
              <a:pPr>
                <a:defRPr/>
              </a:pPr>
              <a:t>1/16/2016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10EF0F99-AB08-314F-8C82-3EC69606DCC1}" type="slidenum">
              <a:rPr lang="en-GB"/>
              <a:pPr>
                <a:defRPr/>
              </a:pPr>
              <a:t>‹N°›</a:t>
            </a:fld>
            <a:endParaRPr lang="en-GB"/>
          </a:p>
        </p:txBody>
      </p:sp>
    </p:spTree>
    <p:extLst>
      <p:ext uri="{BB962C8B-B14F-4D97-AF65-F5344CB8AC3E}">
        <p14:creationId xmlns:p14="http://schemas.microsoft.com/office/powerpoint/2010/main" val="373426118"/>
      </p:ext>
    </p:extLst>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0" y="5025435"/>
            <a:ext cx="8915400" cy="914400"/>
          </a:xfrm>
        </p:spPr>
        <p:txBody>
          <a:bodyPr/>
          <a:lstStyle/>
          <a:p>
            <a:r>
              <a:rPr lang="fr-CH" smtClean="0"/>
              <a:t>Click to edit Master title style</a:t>
            </a:r>
            <a:endParaRPr/>
          </a:p>
        </p:txBody>
      </p:sp>
      <p:sp>
        <p:nvSpPr>
          <p:cNvPr id="3" name="Subtitle 2"/>
          <p:cNvSpPr>
            <a:spLocks noGrp="1"/>
          </p:cNvSpPr>
          <p:nvPr>
            <p:ph type="subTitle" idx="1"/>
          </p:nvPr>
        </p:nvSpPr>
        <p:spPr>
          <a:xfrm>
            <a:off x="914400" y="5943600"/>
            <a:ext cx="8001000" cy="91440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lstStyle>
            <a:lvl1pPr marL="0" indent="0" algn="l" defTabSz="914400" rtl="0" eaLnBrk="1" latinLnBrk="0" hangingPunct="1">
              <a:spcBef>
                <a:spcPts val="300"/>
              </a:spcBef>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7988300" cy="3886200"/>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5" name="Date Placeholder 3"/>
          <p:cNvSpPr>
            <a:spLocks noGrp="1"/>
          </p:cNvSpPr>
          <p:nvPr>
            <p:ph type="dt" sz="half" idx="14"/>
          </p:nvPr>
        </p:nvSpPr>
        <p:spPr/>
        <p:txBody>
          <a:bodyPr/>
          <a:lstStyle>
            <a:lvl1pPr>
              <a:defRPr/>
            </a:lvl1pPr>
          </a:lstStyle>
          <a:p>
            <a:pPr>
              <a:defRPr/>
            </a:pPr>
            <a:endParaRPr lang="en-GB"/>
          </a:p>
        </p:txBody>
      </p:sp>
      <p:sp>
        <p:nvSpPr>
          <p:cNvPr id="6" name="Footer Placeholder 4"/>
          <p:cNvSpPr>
            <a:spLocks noGrp="1"/>
          </p:cNvSpPr>
          <p:nvPr>
            <p:ph type="ftr" sz="quarter" idx="15"/>
          </p:nvPr>
        </p:nvSpPr>
        <p:spPr/>
        <p:txBody>
          <a:bodyPr/>
          <a:lstStyle>
            <a:lvl1pPr>
              <a:defRPr/>
            </a:lvl1pPr>
          </a:lstStyle>
          <a:p>
            <a:pPr>
              <a:defRPr/>
            </a:pPr>
            <a:endParaRPr lang="en-GB"/>
          </a:p>
        </p:txBody>
      </p:sp>
    </p:spTree>
    <p:extLst>
      <p:ext uri="{BB962C8B-B14F-4D97-AF65-F5344CB8AC3E}">
        <p14:creationId xmlns:p14="http://schemas.microsoft.com/office/powerpoint/2010/main" val="2462663052"/>
      </p:ext>
    </p:extLst>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0" y="3200399"/>
            <a:ext cx="8915400" cy="2286000"/>
          </a:xfrm>
          <a:solidFill>
            <a:schemeClr val="tx2"/>
          </a:solidFill>
        </p:spPr>
        <p:txBody>
          <a:bodyPr rtlCol="0" anchor="b">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Text Placeholder 2"/>
          <p:cNvSpPr>
            <a:spLocks noGrp="1"/>
          </p:cNvSpPr>
          <p:nvPr>
            <p:ph type="body" idx="1"/>
          </p:nvPr>
        </p:nvSpPr>
        <p:spPr>
          <a:xfrm>
            <a:off x="914400" y="5484607"/>
            <a:ext cx="8001000" cy="77724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chor="ctr">
            <a:normAutofit/>
          </a:bodyPr>
          <a:lstStyle>
            <a:lvl1pPr marL="0" indent="0" algn="l" defTabSz="914400" rtl="0" eaLnBrk="1" latinLnBrk="0" hangingPunct="1">
              <a:spcBef>
                <a:spcPts val="3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H"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7B78164A-8E63-0448-BF56-7D0FCF211A0C}" type="datetimeFigureOut">
              <a:rPr lang="en-US"/>
              <a:pPr>
                <a:defRPr/>
              </a:pPr>
              <a:t>1/16/2016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DA0C6BB5-3DF0-7845-A808-E18422EDBB4B}" type="slidenum">
              <a:rPr lang="en-GB"/>
              <a:pPr>
                <a:defRPr/>
              </a:pPr>
              <a:t>‹N°›</a:t>
            </a:fld>
            <a:endParaRPr lang="en-GB"/>
          </a:p>
        </p:txBody>
      </p:sp>
    </p:spTree>
    <p:extLst>
      <p:ext uri="{BB962C8B-B14F-4D97-AF65-F5344CB8AC3E}">
        <p14:creationId xmlns:p14="http://schemas.microsoft.com/office/powerpoint/2010/main" val="3043674269"/>
      </p:ext>
    </p:extLst>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Content Placeholder 2"/>
          <p:cNvSpPr>
            <a:spLocks noGrp="1"/>
          </p:cNvSpPr>
          <p:nvPr>
            <p:ph sz="half" idx="1"/>
          </p:nvPr>
        </p:nvSpPr>
        <p:spPr>
          <a:xfrm>
            <a:off x="1117600"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Content Placeholder 3"/>
          <p:cNvSpPr>
            <a:spLocks noGrp="1"/>
          </p:cNvSpPr>
          <p:nvPr>
            <p:ph sz="half" idx="2"/>
          </p:nvPr>
        </p:nvSpPr>
        <p:spPr>
          <a:xfrm>
            <a:off x="5147534"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785C7907-0434-5744-BEFF-2C6C8C947F3B}" type="slidenum">
              <a:rPr lang="en-GB"/>
              <a:pPr>
                <a:defRPr/>
              </a:pPr>
              <a:t>‹N°›</a:t>
            </a:fld>
            <a:endParaRPr lang="en-GB"/>
          </a:p>
        </p:txBody>
      </p:sp>
    </p:spTree>
    <p:extLst>
      <p:ext uri="{BB962C8B-B14F-4D97-AF65-F5344CB8AC3E}">
        <p14:creationId xmlns:p14="http://schemas.microsoft.com/office/powerpoint/2010/main" val="1860329904"/>
      </p:ext>
    </p:extLst>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vl1pPr>
          </a:lstStyle>
          <a:p>
            <a:r>
              <a:rPr lang="fr-CH" smtClean="0"/>
              <a:t>Click to edit Master title style</a:t>
            </a:r>
            <a:endParaRPr/>
          </a:p>
        </p:txBody>
      </p:sp>
      <p:sp>
        <p:nvSpPr>
          <p:cNvPr id="3" name="Text Placeholder 2"/>
          <p:cNvSpPr>
            <a:spLocks noGrp="1"/>
          </p:cNvSpPr>
          <p:nvPr>
            <p:ph type="body" idx="1"/>
          </p:nvPr>
        </p:nvSpPr>
        <p:spPr>
          <a:xfrm>
            <a:off x="1120588"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smtClean="0"/>
              <a:t>Click to edit Master text styles</a:t>
            </a:r>
          </a:p>
        </p:txBody>
      </p:sp>
      <p:sp>
        <p:nvSpPr>
          <p:cNvPr id="4" name="Content Placeholder 3"/>
          <p:cNvSpPr>
            <a:spLocks noGrp="1"/>
          </p:cNvSpPr>
          <p:nvPr>
            <p:ph sz="half" idx="2"/>
          </p:nvPr>
        </p:nvSpPr>
        <p:spPr>
          <a:xfrm>
            <a:off x="1120588"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5" name="Text Placeholder 4"/>
          <p:cNvSpPr>
            <a:spLocks noGrp="1"/>
          </p:cNvSpPr>
          <p:nvPr>
            <p:ph type="body" sz="quarter" idx="3"/>
          </p:nvPr>
        </p:nvSpPr>
        <p:spPr>
          <a:xfrm>
            <a:off x="5147534"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smtClean="0"/>
              <a:t>Click to edit Master text styles</a:t>
            </a:r>
          </a:p>
        </p:txBody>
      </p:sp>
      <p:sp>
        <p:nvSpPr>
          <p:cNvPr id="6" name="Content Placeholder 5"/>
          <p:cNvSpPr>
            <a:spLocks noGrp="1"/>
          </p:cNvSpPr>
          <p:nvPr>
            <p:ph sz="quarter" idx="4"/>
          </p:nvPr>
        </p:nvSpPr>
        <p:spPr>
          <a:xfrm>
            <a:off x="5147534"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13" name="Date Placeholder 6"/>
          <p:cNvSpPr>
            <a:spLocks noGrp="1"/>
          </p:cNvSpPr>
          <p:nvPr>
            <p:ph type="dt" sz="half" idx="10"/>
          </p:nvPr>
        </p:nvSpPr>
        <p:spPr/>
        <p:txBody>
          <a:bodyPr/>
          <a:lstStyle>
            <a:lvl1pPr>
              <a:defRPr/>
            </a:lvl1pPr>
          </a:lstStyle>
          <a:p>
            <a:pPr>
              <a:defRPr/>
            </a:pPr>
            <a:endParaRPr lang="en-GB"/>
          </a:p>
        </p:txBody>
      </p:sp>
      <p:sp>
        <p:nvSpPr>
          <p:cNvPr id="14" name="Footer Placeholder 7"/>
          <p:cNvSpPr>
            <a:spLocks noGrp="1"/>
          </p:cNvSpPr>
          <p:nvPr>
            <p:ph type="ftr" sz="quarter" idx="11"/>
          </p:nvPr>
        </p:nvSpPr>
        <p:spPr/>
        <p:txBody>
          <a:bodyPr/>
          <a:lstStyle>
            <a:lvl1pPr>
              <a:defRPr/>
            </a:lvl1pPr>
          </a:lstStyle>
          <a:p>
            <a:pPr>
              <a:defRPr/>
            </a:pPr>
            <a:endParaRPr lang="en-GB"/>
          </a:p>
        </p:txBody>
      </p:sp>
      <p:sp>
        <p:nvSpPr>
          <p:cNvPr id="15" name="Slide Number Placeholder 8"/>
          <p:cNvSpPr>
            <a:spLocks noGrp="1"/>
          </p:cNvSpPr>
          <p:nvPr>
            <p:ph type="sldNum" sz="quarter" idx="12"/>
          </p:nvPr>
        </p:nvSpPr>
        <p:spPr/>
        <p:txBody>
          <a:bodyPr/>
          <a:lstStyle>
            <a:lvl1pPr>
              <a:defRPr/>
            </a:lvl1pPr>
          </a:lstStyle>
          <a:p>
            <a:pPr>
              <a:defRPr/>
            </a:pPr>
            <a:fld id="{FF808572-4905-134A-A5E2-A09EF1D25201}" type="slidenum">
              <a:rPr lang="en-GB"/>
              <a:pPr>
                <a:defRPr/>
              </a:pPr>
              <a:t>‹N°›</a:t>
            </a:fld>
            <a:endParaRPr lang="en-GB"/>
          </a:p>
        </p:txBody>
      </p:sp>
    </p:spTree>
    <p:extLst>
      <p:ext uri="{BB962C8B-B14F-4D97-AF65-F5344CB8AC3E}">
        <p14:creationId xmlns:p14="http://schemas.microsoft.com/office/powerpoint/2010/main" val="285852149"/>
      </p:ext>
    </p:extLst>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Date Placeholder 2"/>
          <p:cNvSpPr>
            <a:spLocks noGrp="1"/>
          </p:cNvSpPr>
          <p:nvPr>
            <p:ph type="dt" sz="half" idx="10"/>
          </p:nvPr>
        </p:nvSpPr>
        <p:spPr/>
        <p:txBody>
          <a:bodyPr/>
          <a:lstStyle>
            <a:lvl1pPr>
              <a:defRPr/>
            </a:lvl1pPr>
          </a:lstStyle>
          <a:p>
            <a:pPr>
              <a:defRPr/>
            </a:pPr>
            <a:endParaRPr lang="en-GB"/>
          </a:p>
        </p:txBody>
      </p:sp>
      <p:sp>
        <p:nvSpPr>
          <p:cNvPr id="4" name="Footer Placeholder 3"/>
          <p:cNvSpPr>
            <a:spLocks noGrp="1"/>
          </p:cNvSpPr>
          <p:nvPr>
            <p:ph type="ftr" sz="quarter" idx="11"/>
          </p:nvPr>
        </p:nvSpPr>
        <p:spPr/>
        <p:txBody>
          <a:bodyPr/>
          <a:lstStyle>
            <a:lvl1pPr>
              <a:defRPr/>
            </a:lvl1pPr>
          </a:lstStyle>
          <a:p>
            <a:pPr>
              <a:defRPr/>
            </a:pPr>
            <a:endParaRPr lang="en-GB"/>
          </a:p>
        </p:txBody>
      </p:sp>
      <p:sp>
        <p:nvSpPr>
          <p:cNvPr id="5" name="Slide Number Placeholder 4"/>
          <p:cNvSpPr>
            <a:spLocks noGrp="1"/>
          </p:cNvSpPr>
          <p:nvPr>
            <p:ph type="sldNum" sz="quarter" idx="12"/>
          </p:nvPr>
        </p:nvSpPr>
        <p:spPr/>
        <p:txBody>
          <a:bodyPr/>
          <a:lstStyle>
            <a:lvl1pPr>
              <a:defRPr/>
            </a:lvl1pPr>
          </a:lstStyle>
          <a:p>
            <a:pPr>
              <a:defRPr/>
            </a:pPr>
            <a:fld id="{C4D6868A-2C72-BB4A-A2D4-336CE4FC1F15}" type="slidenum">
              <a:rPr lang="en-GB"/>
              <a:pPr>
                <a:defRPr/>
              </a:pPr>
              <a:t>‹N°›</a:t>
            </a:fld>
            <a:endParaRPr lang="en-GB"/>
          </a:p>
        </p:txBody>
      </p:sp>
    </p:spTree>
    <p:extLst>
      <p:ext uri="{BB962C8B-B14F-4D97-AF65-F5344CB8AC3E}">
        <p14:creationId xmlns:p14="http://schemas.microsoft.com/office/powerpoint/2010/main" val="3083211467"/>
      </p:ext>
    </p:extLst>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647970F9-34F5-7449-A811-E770B6484FA8}" type="datetimeFigureOut">
              <a:rPr lang="en-US"/>
              <a:pPr>
                <a:defRPr/>
              </a:pPr>
              <a:t>1/16/2016</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DB45157E-9615-7641-BFCB-6E6582FC5A15}" type="slidenum">
              <a:rPr lang="en-GB"/>
              <a:pPr>
                <a:defRPr/>
              </a:pPr>
              <a:t>‹N°›</a:t>
            </a:fld>
            <a:endParaRPr lang="en-GB"/>
          </a:p>
        </p:txBody>
      </p:sp>
    </p:spTree>
    <p:extLst>
      <p:ext uri="{BB962C8B-B14F-4D97-AF65-F5344CB8AC3E}">
        <p14:creationId xmlns:p14="http://schemas.microsoft.com/office/powerpoint/2010/main" val="891627860"/>
      </p:ext>
    </p:extLst>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Content Placeholder 2"/>
          <p:cNvSpPr>
            <a:spLocks noGrp="1"/>
          </p:cNvSpPr>
          <p:nvPr>
            <p:ph idx="1"/>
          </p:nvPr>
        </p:nvSpPr>
        <p:spPr>
          <a:xfrm>
            <a:off x="5147534" y="2590800"/>
            <a:ext cx="3566160" cy="3686175"/>
          </a:xfrm>
        </p:spPr>
        <p:txBody>
          <a:bodyPr/>
          <a:lstStyle>
            <a:lvl1pPr>
              <a:defRPr sz="1800"/>
            </a:lvl1pPr>
            <a:lvl2pPr>
              <a:defRPr sz="1800"/>
            </a:lvl2pPr>
            <a:lvl3pPr>
              <a:defRPr sz="1800"/>
            </a:lvl3pPr>
            <a:lvl4pPr>
              <a:defRPr sz="1800"/>
            </a:lvl4pPr>
            <a:lvl5pPr>
              <a:defRPr sz="1800"/>
            </a:lvl5pPr>
            <a:lvl6pPr marL="2055813" indent="-344488">
              <a:defRPr sz="2000"/>
            </a:lvl6pPr>
            <a:lvl7pPr marL="2055813" indent="-344488">
              <a:defRPr sz="2000"/>
            </a:lvl7pPr>
            <a:lvl8pPr marL="2055813" indent="-344488">
              <a:defRPr sz="2000"/>
            </a:lvl8pPr>
            <a:lvl9pPr marL="2055813" indent="-344488">
              <a:defRPr sz="20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Text Placeholder 3"/>
          <p:cNvSpPr>
            <a:spLocks noGrp="1"/>
          </p:cNvSpPr>
          <p:nvPr>
            <p:ph type="body" sz="half" idx="2"/>
          </p:nvPr>
        </p:nvSpPr>
        <p:spPr>
          <a:xfrm>
            <a:off x="900952" y="2039111"/>
            <a:ext cx="356616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85237C92-23E7-E54B-94CA-8D2315EBC75B}" type="slidenum">
              <a:rPr lang="en-GB"/>
              <a:pPr>
                <a:defRPr/>
              </a:pPr>
              <a:t>‹N°›</a:t>
            </a:fld>
            <a:endParaRPr lang="en-GB"/>
          </a:p>
        </p:txBody>
      </p:sp>
    </p:spTree>
    <p:extLst>
      <p:ext uri="{BB962C8B-B14F-4D97-AF65-F5344CB8AC3E}">
        <p14:creationId xmlns:p14="http://schemas.microsoft.com/office/powerpoint/2010/main" val="3481637162"/>
      </p:ext>
    </p:extLst>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0" y="1123950"/>
            <a:ext cx="8913813" cy="914400"/>
          </a:xfrm>
          <a:prstGeom prst="rect">
            <a:avLst/>
          </a:prstGeom>
          <a:solidFill>
            <a:schemeClr val="tx2"/>
          </a:solidFill>
          <a:ln>
            <a:noFill/>
          </a:ln>
          <a:extLs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1188720" tIns="45720" rIns="274320" bIns="45720" numCol="1" anchor="ctr" anchorCtr="0" compatLnSpc="1">
            <a:prstTxWarp prst="textNoShape">
              <a:avLst/>
            </a:prstTxWarp>
          </a:bodyPr>
          <a:lstStyle/>
          <a:p>
            <a:pPr lvl="0"/>
            <a:r>
              <a:rPr lang="fr-CH"/>
              <a:t>Click to edit Master title style</a:t>
            </a:r>
            <a:endParaRPr lang="en-US"/>
          </a:p>
        </p:txBody>
      </p:sp>
      <p:sp>
        <p:nvSpPr>
          <p:cNvPr id="1027" name="Text Placeholder 2"/>
          <p:cNvSpPr>
            <a:spLocks noGrp="1"/>
          </p:cNvSpPr>
          <p:nvPr>
            <p:ph type="body" idx="1"/>
          </p:nvPr>
        </p:nvSpPr>
        <p:spPr bwMode="auto">
          <a:xfrm>
            <a:off x="1114425" y="2595563"/>
            <a:ext cx="7610475" cy="3670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lang="en-US"/>
          </a:p>
        </p:txBody>
      </p:sp>
      <p:sp>
        <p:nvSpPr>
          <p:cNvPr id="4" name="Date Placeholder 3"/>
          <p:cNvSpPr>
            <a:spLocks noGrp="1"/>
          </p:cNvSpPr>
          <p:nvPr>
            <p:ph type="dt" sz="half" idx="2"/>
          </p:nvPr>
        </p:nvSpPr>
        <p:spPr>
          <a:xfrm>
            <a:off x="6580188" y="188913"/>
            <a:ext cx="2133600" cy="365125"/>
          </a:xfrm>
          <a:prstGeom prst="rect">
            <a:avLst/>
          </a:prstGeom>
        </p:spPr>
        <p:txBody>
          <a:bodyPr vert="horz" lIns="91440" tIns="45720" rIns="91440" bIns="45720" rtlCol="0" anchor="ctr"/>
          <a:lstStyle>
            <a:lvl1pPr algn="r">
              <a:defRPr sz="1000">
                <a:solidFill>
                  <a:schemeClr val="tx1">
                    <a:lumMod val="65000"/>
                    <a:lumOff val="35000"/>
                  </a:schemeClr>
                </a:solidFill>
              </a:defRPr>
            </a:lvl1pPr>
          </a:lstStyle>
          <a:p>
            <a:pPr>
              <a:defRPr/>
            </a:pPr>
            <a:fld id="{48165386-4417-D543-8837-FD377B1EB157}" type="datetimeFigureOut">
              <a:rPr lang="it-IT"/>
              <a:pPr>
                <a:defRPr/>
              </a:pPr>
              <a:t>16/01/2016</a:t>
            </a:fld>
            <a:endParaRPr lang="it-IT"/>
          </a:p>
        </p:txBody>
      </p:sp>
      <p:sp>
        <p:nvSpPr>
          <p:cNvPr id="5" name="Footer Placeholder 4"/>
          <p:cNvSpPr>
            <a:spLocks noGrp="1"/>
          </p:cNvSpPr>
          <p:nvPr>
            <p:ph type="ftr" sz="quarter" idx="3"/>
          </p:nvPr>
        </p:nvSpPr>
        <p:spPr>
          <a:xfrm>
            <a:off x="1120775" y="188913"/>
            <a:ext cx="2895600" cy="365125"/>
          </a:xfrm>
          <a:prstGeom prst="rect">
            <a:avLst/>
          </a:prstGeom>
        </p:spPr>
        <p:txBody>
          <a:bodyPr vert="horz" lIns="91440" tIns="45720" rIns="91440" bIns="45720" rtlCol="0" anchor="ctr"/>
          <a:lstStyle>
            <a:lvl1pPr algn="l">
              <a:defRPr sz="1000">
                <a:solidFill>
                  <a:schemeClr val="tx1">
                    <a:lumMod val="65000"/>
                    <a:lumOff val="35000"/>
                  </a:schemeClr>
                </a:solidFill>
              </a:defRPr>
            </a:lvl1pPr>
          </a:lstStyle>
          <a:p>
            <a:pPr>
              <a:defRPr/>
            </a:pPr>
            <a:endParaRPr lang="it-IT"/>
          </a:p>
        </p:txBody>
      </p:sp>
      <p:sp>
        <p:nvSpPr>
          <p:cNvPr id="6" name="Slide Number Placeholder 5"/>
          <p:cNvSpPr>
            <a:spLocks noGrp="1"/>
          </p:cNvSpPr>
          <p:nvPr>
            <p:ph type="sldNum" sz="quarter" idx="4"/>
          </p:nvPr>
        </p:nvSpPr>
        <p:spPr>
          <a:xfrm>
            <a:off x="8789988" y="6569075"/>
            <a:ext cx="457200" cy="365125"/>
          </a:xfrm>
          <a:prstGeom prst="rect">
            <a:avLst/>
          </a:prstGeom>
        </p:spPr>
        <p:txBody>
          <a:bodyPr vert="horz" lIns="91440" tIns="45720" rIns="91440" bIns="45720" rtlCol="0" anchor="ctr"/>
          <a:lstStyle>
            <a:lvl1pPr algn="ctr">
              <a:defRPr sz="800">
                <a:solidFill>
                  <a:schemeClr val="tx1">
                    <a:lumMod val="65000"/>
                    <a:lumOff val="35000"/>
                  </a:schemeClr>
                </a:solidFill>
              </a:defRPr>
            </a:lvl1pPr>
          </a:lstStyle>
          <a:p>
            <a:pPr>
              <a:defRPr/>
            </a:pPr>
            <a:fld id="{A07EE25A-C4D1-884D-80E5-13B2CBA3893A}" type="slidenum">
              <a:rPr lang="it-IT"/>
              <a:pPr>
                <a:defRPr/>
              </a:pPr>
              <a:t>‹N°›</a:t>
            </a:fld>
            <a:endParaRPr lang="it-IT"/>
          </a:p>
        </p:txBody>
      </p:sp>
      <p:sp>
        <p:nvSpPr>
          <p:cNvPr id="7" name="Rectangle 6"/>
          <p:cNvSpPr/>
          <p:nvPr/>
        </p:nvSpPr>
        <p:spPr>
          <a:xfrm>
            <a:off x="914400" y="0"/>
            <a:ext cx="7999413" cy="182563"/>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8" name="Rectangle 7"/>
          <p:cNvSpPr/>
          <p:nvPr/>
        </p:nvSpPr>
        <p:spPr>
          <a:xfrm>
            <a:off x="914400" y="6675438"/>
            <a:ext cx="7999413" cy="182562"/>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9" name="Slide Number Placeholder 5"/>
          <p:cNvSpPr txBox="1">
            <a:spLocks/>
          </p:cNvSpPr>
          <p:nvPr userDrawn="1"/>
        </p:nvSpPr>
        <p:spPr>
          <a:xfrm>
            <a:off x="6667500" y="6508750"/>
            <a:ext cx="2133600" cy="365125"/>
          </a:xfrm>
          <a:prstGeom prst="rect">
            <a:avLst/>
          </a:prstGeom>
        </p:spPr>
        <p:txBody>
          <a:bodyPr lIns="68580" tIns="34290" rIns="68580" bIns="34290" anchor="ct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lgn="r" eaLnBrk="1" hangingPunct="1">
              <a:defRPr/>
            </a:pPr>
            <a:fld id="{7B3E228D-C921-E74E-BE25-2E1512FBFA53}" type="slidenum">
              <a:rPr lang="en-GB" sz="900" smtClean="0">
                <a:solidFill>
                  <a:srgbClr val="898989"/>
                </a:solidFill>
                <a:latin typeface="Calibri" charset="0"/>
              </a:rPr>
              <a:pPr algn="r" eaLnBrk="1" hangingPunct="1">
                <a:defRPr/>
              </a:pPr>
              <a:t>‹N°›</a:t>
            </a:fld>
            <a:endParaRPr lang="en-GB" sz="900" smtClean="0">
              <a:solidFill>
                <a:srgbClr val="898989"/>
              </a:solidFill>
              <a:latin typeface="Calibri" charset="0"/>
            </a:endParaRPr>
          </a:p>
        </p:txBody>
      </p:sp>
      <p:pic>
        <p:nvPicPr>
          <p:cNvPr id="1034" name="Image 1"/>
          <p:cNvPicPr>
            <a:picLocks noChangeAspect="1" noChangeArrowheads="1"/>
          </p:cNvPicPr>
          <p:nvPr userDrawn="1"/>
        </p:nvPicPr>
        <p:blipFill>
          <a:blip r:embed="rId18" cstate="email">
            <a:extLst>
              <a:ext uri="{28A0092B-C50C-407E-A947-70E740481C1C}">
                <a14:useLocalDpi xmlns:a14="http://schemas.microsoft.com/office/drawing/2010/main" val="0"/>
              </a:ext>
            </a:extLst>
          </a:blip>
          <a:srcRect/>
          <a:stretch>
            <a:fillRect/>
          </a:stretch>
        </p:blipFill>
        <p:spPr bwMode="auto">
          <a:xfrm>
            <a:off x="7596188" y="5589588"/>
            <a:ext cx="1155700" cy="660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683" r:id="rId1"/>
    <p:sldLayoutId id="2147485684" r:id="rId2"/>
    <p:sldLayoutId id="2147485685" r:id="rId3"/>
    <p:sldLayoutId id="2147485686" r:id="rId4"/>
    <p:sldLayoutId id="2147485687" r:id="rId5"/>
    <p:sldLayoutId id="2147485688" r:id="rId6"/>
    <p:sldLayoutId id="2147485689" r:id="rId7"/>
    <p:sldLayoutId id="2147485690" r:id="rId8"/>
    <p:sldLayoutId id="2147485691" r:id="rId9"/>
    <p:sldLayoutId id="2147485692" r:id="rId10"/>
    <p:sldLayoutId id="2147485693" r:id="rId11"/>
    <p:sldLayoutId id="2147485694" r:id="rId12"/>
    <p:sldLayoutId id="2147485695" r:id="rId13"/>
    <p:sldLayoutId id="2147485696" r:id="rId14"/>
    <p:sldLayoutId id="2147485697" r:id="rId15"/>
    <p:sldLayoutId id="2147485698" r:id="rId16"/>
  </p:sldLayoutIdLst>
  <p:transition spd="slow">
    <p:push dir="u"/>
  </p:transition>
  <p:timing>
    <p:tnLst>
      <p:par>
        <p:cTn id="1" dur="indefinite" restart="never" nodeType="tmRoot"/>
      </p:par>
    </p:tnLst>
  </p:timing>
  <p:txStyles>
    <p:titleStyle>
      <a:lvl1pPr algn="l" rtl="0" eaLnBrk="0" fontAlgn="base" hangingPunct="0">
        <a:spcBef>
          <a:spcPct val="0"/>
        </a:spcBef>
        <a:spcAft>
          <a:spcPct val="0"/>
        </a:spcAft>
        <a:defRPr sz="3600" kern="1200">
          <a:solidFill>
            <a:schemeClr val="bg1"/>
          </a:solidFill>
          <a:latin typeface="+mj-lt"/>
          <a:ea typeface="ＭＳ Ｐゴシック" charset="0"/>
          <a:cs typeface="ＭＳ Ｐゴシック" charset="0"/>
        </a:defRPr>
      </a:lvl1pPr>
      <a:lvl2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2pPr>
      <a:lvl3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3pPr>
      <a:lvl4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4pPr>
      <a:lvl5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5pPr>
      <a:lvl6pPr marL="457200" algn="l" rtl="0" fontAlgn="base">
        <a:spcBef>
          <a:spcPct val="0"/>
        </a:spcBef>
        <a:spcAft>
          <a:spcPct val="0"/>
        </a:spcAft>
        <a:defRPr sz="3600">
          <a:solidFill>
            <a:schemeClr val="bg1"/>
          </a:solidFill>
          <a:latin typeface="Century Gothic" charset="0"/>
          <a:ea typeface="ＭＳ Ｐゴシック" charset="0"/>
          <a:cs typeface="ＭＳ Ｐゴシック" charset="0"/>
        </a:defRPr>
      </a:lvl6pPr>
      <a:lvl7pPr marL="914400" algn="l" rtl="0" fontAlgn="base">
        <a:spcBef>
          <a:spcPct val="0"/>
        </a:spcBef>
        <a:spcAft>
          <a:spcPct val="0"/>
        </a:spcAft>
        <a:defRPr sz="3600">
          <a:solidFill>
            <a:schemeClr val="bg1"/>
          </a:solidFill>
          <a:latin typeface="Century Gothic" charset="0"/>
          <a:ea typeface="ＭＳ Ｐゴシック" charset="0"/>
          <a:cs typeface="ＭＳ Ｐゴシック" charset="0"/>
        </a:defRPr>
      </a:lvl7pPr>
      <a:lvl8pPr marL="1371600" algn="l" rtl="0" fontAlgn="base">
        <a:spcBef>
          <a:spcPct val="0"/>
        </a:spcBef>
        <a:spcAft>
          <a:spcPct val="0"/>
        </a:spcAft>
        <a:defRPr sz="3600">
          <a:solidFill>
            <a:schemeClr val="bg1"/>
          </a:solidFill>
          <a:latin typeface="Century Gothic" charset="0"/>
          <a:ea typeface="ＭＳ Ｐゴシック" charset="0"/>
          <a:cs typeface="ＭＳ Ｐゴシック" charset="0"/>
        </a:defRPr>
      </a:lvl8pPr>
      <a:lvl9pPr marL="1828800" algn="l" rtl="0" fontAlgn="base">
        <a:spcBef>
          <a:spcPct val="0"/>
        </a:spcBef>
        <a:spcAft>
          <a:spcPct val="0"/>
        </a:spcAft>
        <a:defRPr sz="3600">
          <a:solidFill>
            <a:schemeClr val="bg1"/>
          </a:solidFill>
          <a:latin typeface="Century Gothic" charset="0"/>
          <a:ea typeface="ＭＳ Ｐゴシック" charset="0"/>
          <a:cs typeface="ＭＳ Ｐゴシック" charset="0"/>
        </a:defRPr>
      </a:lvl9pPr>
    </p:titleStyle>
    <p:bodyStyle>
      <a:lvl1pPr marL="342900" indent="-342900" algn="l" rtl="0" eaLnBrk="0" fontAlgn="base" hangingPunct="0">
        <a:spcBef>
          <a:spcPts val="2000"/>
        </a:spcBef>
        <a:spcAft>
          <a:spcPct val="0"/>
        </a:spcAft>
        <a:buClr>
          <a:schemeClr val="accent1"/>
        </a:buClr>
        <a:buFont typeface="Wingdings 2" charset="0"/>
        <a:buChar char=""/>
        <a:defRPr sz="2000" kern="1200">
          <a:solidFill>
            <a:srgbClr val="595959"/>
          </a:solidFill>
          <a:latin typeface="+mn-lt"/>
          <a:ea typeface="ＭＳ Ｐゴシック" charset="0"/>
          <a:cs typeface="ＭＳ Ｐゴシック" charset="0"/>
        </a:defRPr>
      </a:lvl1pPr>
      <a:lvl2pPr marL="6858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2pPr>
      <a:lvl3pPr marL="10350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3pPr>
      <a:lvl4pPr marL="13716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4pPr>
      <a:lvl5pPr marL="17208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10.pn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7"/>
          <p:cNvSpPr>
            <a:spLocks/>
          </p:cNvSpPr>
          <p:nvPr/>
        </p:nvSpPr>
        <p:spPr bwMode="auto">
          <a:xfrm>
            <a:off x="1979613" y="1417638"/>
            <a:ext cx="4968875" cy="1450975"/>
          </a:xfrm>
          <a:prstGeom prst="rect">
            <a:avLst/>
          </a:prstGeom>
          <a:noFill/>
          <a:ln>
            <a:noFill/>
          </a:ln>
          <a:extLst/>
        </p:spPr>
        <p:txBody>
          <a:bodyPr lIns="0" tIns="0" rIns="30479" bIns="0"/>
          <a:lstStyle/>
          <a:p>
            <a:pPr marL="201216" indent="-171450" algn="ctr" eaLnBrk="1" fontAlgn="auto" hangingPunct="1">
              <a:spcBef>
                <a:spcPts val="0"/>
              </a:spcBef>
              <a:spcAft>
                <a:spcPts val="0"/>
              </a:spcAft>
              <a:buClr>
                <a:prstClr val="white"/>
              </a:buClr>
              <a:buSzPct val="125000"/>
              <a:defRPr/>
            </a:pPr>
            <a:endParaRPr lang="en-GB" sz="2700" dirty="0">
              <a:solidFill>
                <a:srgbClr val="056CB6"/>
              </a:solidFill>
              <a:ea typeface="+mn-ea"/>
              <a:cs typeface="+mn-cs"/>
            </a:endParaRPr>
          </a:p>
        </p:txBody>
      </p:sp>
      <p:sp>
        <p:nvSpPr>
          <p:cNvPr id="2052" name="AutoShape 5"/>
          <p:cNvSpPr>
            <a:spLocks noChangeAspect="1" noChangeArrowheads="1"/>
          </p:cNvSpPr>
          <p:nvPr/>
        </p:nvSpPr>
        <p:spPr bwMode="auto">
          <a:xfrm>
            <a:off x="1412875" y="1127125"/>
            <a:ext cx="2698750" cy="439738"/>
          </a:xfrm>
          <a:prstGeom prst="rect">
            <a:avLst/>
          </a:prstGeom>
          <a:noFill/>
          <a:ln>
            <a:noFill/>
          </a:ln>
          <a:extLst/>
        </p:spPr>
        <p:txBody>
          <a:bodyPr/>
          <a:lstStyle/>
          <a:p>
            <a:pPr eaLnBrk="1" fontAlgn="auto" hangingPunct="1">
              <a:spcBef>
                <a:spcPts val="0"/>
              </a:spcBef>
              <a:spcAft>
                <a:spcPts val="0"/>
              </a:spcAft>
              <a:defRPr/>
            </a:pPr>
            <a:endParaRPr lang="en-US" dirty="0">
              <a:solidFill>
                <a:prstClr val="black"/>
              </a:solidFill>
              <a:latin typeface="Calibri"/>
              <a:ea typeface="+mn-ea"/>
              <a:cs typeface="+mn-cs"/>
            </a:endParaRPr>
          </a:p>
        </p:txBody>
      </p:sp>
      <p:sp>
        <p:nvSpPr>
          <p:cNvPr id="20483" name="Titre 3"/>
          <p:cNvSpPr>
            <a:spLocks noGrp="1"/>
          </p:cNvSpPr>
          <p:nvPr>
            <p:ph type="ctrTitle"/>
          </p:nvPr>
        </p:nvSpPr>
        <p:spPr>
          <a:xfrm>
            <a:off x="685800" y="1628775"/>
            <a:ext cx="7772400" cy="2087563"/>
          </a:xfrm>
        </p:spPr>
        <p:txBody>
          <a:bodyPr/>
          <a:lstStyle/>
          <a:p>
            <a:pPr eaLnBrk="1" hangingPunct="1"/>
            <a:r>
              <a:rPr lang="fr-FR" b="1" dirty="0" smtClean="0">
                <a:latin typeface="Century Gothic" charset="0"/>
                <a:ea typeface="MS PGothic" charset="0"/>
                <a:cs typeface="MS PGothic" charset="0"/>
              </a:rPr>
              <a:t>Organiser un processus participatif</a:t>
            </a:r>
            <a:endParaRPr lang="fr-FR" b="1" dirty="0">
              <a:latin typeface="Century Gothic" charset="0"/>
              <a:ea typeface="MS PGothic" charset="0"/>
              <a:cs typeface="MS PGothic" charset="0"/>
            </a:endParaRPr>
          </a:p>
        </p:txBody>
      </p:sp>
      <p:pic>
        <p:nvPicPr>
          <p:cNvPr id="20484" name="Picture 13" descr="ECHO"/>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724525" y="5565775"/>
            <a:ext cx="769938" cy="739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485" name="Picture 10" descr="https://pbs.twimg.com/profile_images/2226122424/UNHCR_Logo.jpe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692525" y="5576888"/>
            <a:ext cx="735013" cy="7286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486" name="Picture 12" descr="IDMC logo.png"/>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392113" y="5683250"/>
            <a:ext cx="2379662" cy="5286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0" y="1484784"/>
            <a:ext cx="8964488" cy="5256584"/>
          </a:xfrm>
          <a:prstGeom prst="ellipse">
            <a:avLst/>
          </a:prstGeom>
          <a:solidFill>
            <a:schemeClr val="accent6">
              <a:lumMod val="75000"/>
            </a:schemeClr>
          </a:solidFill>
          <a:ln>
            <a:no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 name="Oval 2"/>
          <p:cNvSpPr/>
          <p:nvPr/>
        </p:nvSpPr>
        <p:spPr>
          <a:xfrm>
            <a:off x="1259632" y="1772816"/>
            <a:ext cx="6336704" cy="4680520"/>
          </a:xfrm>
          <a:prstGeom prst="ellipse">
            <a:avLst/>
          </a:prstGeom>
          <a:solidFill>
            <a:schemeClr val="accent6">
              <a:lumMod val="60000"/>
              <a:lumOff val="40000"/>
            </a:schemeClr>
          </a:solidFill>
          <a:ln>
            <a:no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2769" name="Titre 1"/>
          <p:cNvSpPr>
            <a:spLocks noGrp="1"/>
          </p:cNvSpPr>
          <p:nvPr>
            <p:ph type="title"/>
          </p:nvPr>
        </p:nvSpPr>
        <p:spPr>
          <a:xfrm>
            <a:off x="323850" y="0"/>
            <a:ext cx="8424863" cy="1268413"/>
          </a:xfrm>
        </p:spPr>
        <p:txBody>
          <a:bodyPr/>
          <a:lstStyle/>
          <a:p>
            <a:pPr eaLnBrk="1" hangingPunct="1"/>
            <a:r>
              <a:rPr lang="fr-FR" sz="2800" b="1" dirty="0" smtClean="0">
                <a:latin typeface="Century Gothic" charset="0"/>
                <a:ea typeface="MS PGothic" charset="0"/>
                <a:cs typeface="MS PGothic" charset="0"/>
              </a:rPr>
              <a:t>Mener un bon processus</a:t>
            </a:r>
            <a:endParaRPr lang="fr-FR" sz="2800" b="1" dirty="0">
              <a:latin typeface="Century Gothic" charset="0"/>
              <a:ea typeface="MS PGothic" charset="0"/>
              <a:cs typeface="MS PGothic" charset="0"/>
            </a:endParaRPr>
          </a:p>
        </p:txBody>
      </p:sp>
      <p:graphicFrame>
        <p:nvGraphicFramePr>
          <p:cNvPr id="2" name="Content Placeholder 1"/>
          <p:cNvGraphicFramePr>
            <a:graphicFrameLocks noGrp="1"/>
          </p:cNvGraphicFramePr>
          <p:nvPr>
            <p:ph idx="1"/>
            <p:extLst>
              <p:ext uri="{D42A27DB-BD31-4B8C-83A1-F6EECF244321}">
                <p14:modId xmlns:p14="http://schemas.microsoft.com/office/powerpoint/2010/main" val="714766819"/>
              </p:ext>
            </p:extLst>
          </p:nvPr>
        </p:nvGraphicFramePr>
        <p:xfrm>
          <a:off x="251520" y="1628800"/>
          <a:ext cx="8424863" cy="494116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Freccia a destra 16"/>
          <p:cNvSpPr/>
          <p:nvPr/>
        </p:nvSpPr>
        <p:spPr>
          <a:xfrm>
            <a:off x="6748116" y="3503538"/>
            <a:ext cx="928688" cy="357188"/>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eaLnBrk="1" hangingPunct="1">
              <a:defRPr/>
            </a:pPr>
            <a:endParaRPr lang="it-IT"/>
          </a:p>
        </p:txBody>
      </p:sp>
      <p:sp>
        <p:nvSpPr>
          <p:cNvPr id="8" name="Freccia a destra 17"/>
          <p:cNvSpPr/>
          <p:nvPr/>
        </p:nvSpPr>
        <p:spPr>
          <a:xfrm rot="10800000">
            <a:off x="755576" y="3501008"/>
            <a:ext cx="928687" cy="357187"/>
          </a:xfrm>
          <a:prstGeom prst="rightArrow">
            <a:avLst/>
          </a:prstGeom>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eaLnBrk="1" hangingPunct="1">
              <a:defRPr/>
            </a:pPr>
            <a:endParaRPr lang="it-IT"/>
          </a:p>
        </p:txBody>
      </p:sp>
      <p:sp>
        <p:nvSpPr>
          <p:cNvPr id="9" name="Freccia a destra 19"/>
          <p:cNvSpPr/>
          <p:nvPr/>
        </p:nvSpPr>
        <p:spPr>
          <a:xfrm>
            <a:off x="898451" y="3858195"/>
            <a:ext cx="928687" cy="357188"/>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it-IT"/>
          </a:p>
        </p:txBody>
      </p:sp>
      <p:sp>
        <p:nvSpPr>
          <p:cNvPr id="10" name="Freccia a destra 20"/>
          <p:cNvSpPr/>
          <p:nvPr/>
        </p:nvSpPr>
        <p:spPr>
          <a:xfrm rot="10800000">
            <a:off x="6732241" y="3863901"/>
            <a:ext cx="928688" cy="357187"/>
          </a:xfrm>
          <a:prstGeom prst="rightArrow">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eaLnBrk="1" hangingPunct="1">
              <a:defRPr/>
            </a:pPr>
            <a:endParaRPr lang="it-IT"/>
          </a:p>
        </p:txBody>
      </p:sp>
    </p:spTree>
    <p:extLst>
      <p:ext uri="{BB962C8B-B14F-4D97-AF65-F5344CB8AC3E}">
        <p14:creationId xmlns:p14="http://schemas.microsoft.com/office/powerpoint/2010/main" val="47611554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par>
                                <p:cTn id="10" presetID="55"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strVal val="#ppt_w*0.70"/>
                                          </p:val>
                                        </p:tav>
                                        <p:tav tm="100000">
                                          <p:val>
                                            <p:strVal val="#ppt_w"/>
                                          </p:val>
                                        </p:tav>
                                      </p:tavLst>
                                    </p:anim>
                                    <p:anim calcmode="lin" valueType="num">
                                      <p:cBhvr>
                                        <p:cTn id="13" dur="1000" fill="hold"/>
                                        <p:tgtEl>
                                          <p:spTgt spid="7"/>
                                        </p:tgtEl>
                                        <p:attrNameLst>
                                          <p:attrName>ppt_h</p:attrName>
                                        </p:attrNameLst>
                                      </p:cBhvr>
                                      <p:tavLst>
                                        <p:tav tm="0">
                                          <p:val>
                                            <p:strVal val="#ppt_h"/>
                                          </p:val>
                                        </p:tav>
                                        <p:tav tm="100000">
                                          <p:val>
                                            <p:strVal val="#ppt_h"/>
                                          </p:val>
                                        </p:tav>
                                      </p:tavLst>
                                    </p:anim>
                                    <p:animEffect transition="in" filter="fade">
                                      <p:cBhvr>
                                        <p:cTn id="14" dur="10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55"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1000" fill="hold"/>
                                        <p:tgtEl>
                                          <p:spTgt spid="9"/>
                                        </p:tgtEl>
                                        <p:attrNameLst>
                                          <p:attrName>ppt_w</p:attrName>
                                        </p:attrNameLst>
                                      </p:cBhvr>
                                      <p:tavLst>
                                        <p:tav tm="0">
                                          <p:val>
                                            <p:strVal val="#ppt_w*0.70"/>
                                          </p:val>
                                        </p:tav>
                                        <p:tav tm="100000">
                                          <p:val>
                                            <p:strVal val="#ppt_w"/>
                                          </p:val>
                                        </p:tav>
                                      </p:tavLst>
                                    </p:anim>
                                    <p:anim calcmode="lin" valueType="num">
                                      <p:cBhvr>
                                        <p:cTn id="20" dur="1000" fill="hold"/>
                                        <p:tgtEl>
                                          <p:spTgt spid="9"/>
                                        </p:tgtEl>
                                        <p:attrNameLst>
                                          <p:attrName>ppt_h</p:attrName>
                                        </p:attrNameLst>
                                      </p:cBhvr>
                                      <p:tavLst>
                                        <p:tav tm="0">
                                          <p:val>
                                            <p:strVal val="#ppt_h"/>
                                          </p:val>
                                        </p:tav>
                                        <p:tav tm="100000">
                                          <p:val>
                                            <p:strVal val="#ppt_h"/>
                                          </p:val>
                                        </p:tav>
                                      </p:tavLst>
                                    </p:anim>
                                    <p:animEffect transition="in" filter="fade">
                                      <p:cBhvr>
                                        <p:cTn id="21" dur="1000"/>
                                        <p:tgtEl>
                                          <p:spTgt spid="9"/>
                                        </p:tgtEl>
                                      </p:cBhvr>
                                    </p:animEffect>
                                  </p:childTnLst>
                                </p:cTn>
                              </p:par>
                              <p:par>
                                <p:cTn id="22" presetID="55"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1000" fill="hold"/>
                                        <p:tgtEl>
                                          <p:spTgt spid="10"/>
                                        </p:tgtEl>
                                        <p:attrNameLst>
                                          <p:attrName>ppt_w</p:attrName>
                                        </p:attrNameLst>
                                      </p:cBhvr>
                                      <p:tavLst>
                                        <p:tav tm="0">
                                          <p:val>
                                            <p:strVal val="#ppt_w*0.70"/>
                                          </p:val>
                                        </p:tav>
                                        <p:tav tm="100000">
                                          <p:val>
                                            <p:strVal val="#ppt_w"/>
                                          </p:val>
                                        </p:tav>
                                      </p:tavLst>
                                    </p:anim>
                                    <p:anim calcmode="lin" valueType="num">
                                      <p:cBhvr>
                                        <p:cTn id="25" dur="1000" fill="hold"/>
                                        <p:tgtEl>
                                          <p:spTgt spid="10"/>
                                        </p:tgtEl>
                                        <p:attrNameLst>
                                          <p:attrName>ppt_h</p:attrName>
                                        </p:attrNameLst>
                                      </p:cBhvr>
                                      <p:tavLst>
                                        <p:tav tm="0">
                                          <p:val>
                                            <p:strVal val="#ppt_h"/>
                                          </p:val>
                                        </p:tav>
                                        <p:tav tm="100000">
                                          <p:val>
                                            <p:strVal val="#ppt_h"/>
                                          </p:val>
                                        </p:tav>
                                      </p:tavLst>
                                    </p:anim>
                                    <p:animEffect transition="in" filter="fade">
                                      <p:cBhvr>
                                        <p:cTn id="2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5"/>
          <p:cNvSpPr/>
          <p:nvPr/>
        </p:nvSpPr>
        <p:spPr>
          <a:xfrm>
            <a:off x="251520" y="1484784"/>
            <a:ext cx="8568952" cy="4608512"/>
          </a:xfrm>
          <a:prstGeom prst="ellipse">
            <a:avLst/>
          </a:prstGeom>
          <a:solidFill>
            <a:schemeClr val="accent6">
              <a:lumMod val="75000"/>
            </a:schemeClr>
          </a:solidFill>
          <a:ln>
            <a:no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 name="Oval 2"/>
          <p:cNvSpPr/>
          <p:nvPr/>
        </p:nvSpPr>
        <p:spPr>
          <a:xfrm>
            <a:off x="2267744" y="1772816"/>
            <a:ext cx="4536504" cy="4032448"/>
          </a:xfrm>
          <a:prstGeom prst="ellipse">
            <a:avLst/>
          </a:prstGeom>
          <a:solidFill>
            <a:schemeClr val="accent6">
              <a:lumMod val="60000"/>
              <a:lumOff val="40000"/>
            </a:schemeClr>
          </a:solidFill>
          <a:ln>
            <a:no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2769" name="Titre 1"/>
          <p:cNvSpPr>
            <a:spLocks noGrp="1"/>
          </p:cNvSpPr>
          <p:nvPr>
            <p:ph type="title"/>
          </p:nvPr>
        </p:nvSpPr>
        <p:spPr>
          <a:xfrm>
            <a:off x="323850" y="0"/>
            <a:ext cx="8424863" cy="1268413"/>
          </a:xfrm>
        </p:spPr>
        <p:txBody>
          <a:bodyPr/>
          <a:lstStyle/>
          <a:p>
            <a:pPr eaLnBrk="1" hangingPunct="1"/>
            <a:r>
              <a:rPr lang="fr-FR" sz="2800" b="1" dirty="0" smtClean="0">
                <a:latin typeface="Century Gothic" charset="0"/>
                <a:ea typeface="MS PGothic" charset="0"/>
                <a:cs typeface="MS PGothic" charset="0"/>
              </a:rPr>
              <a:t>Qui est qui?</a:t>
            </a:r>
            <a:endParaRPr lang="fr-FR" sz="2800" b="1" dirty="0">
              <a:latin typeface="Century Gothic" charset="0"/>
              <a:ea typeface="MS PGothic" charset="0"/>
              <a:cs typeface="MS PGothic" charset="0"/>
            </a:endParaRPr>
          </a:p>
        </p:txBody>
      </p:sp>
      <p:sp>
        <p:nvSpPr>
          <p:cNvPr id="11" name="TextBox 10"/>
          <p:cNvSpPr txBox="1"/>
          <p:nvPr/>
        </p:nvSpPr>
        <p:spPr>
          <a:xfrm>
            <a:off x="2957489" y="2505090"/>
            <a:ext cx="3058850" cy="707886"/>
          </a:xfrm>
          <a:prstGeom prst="rect">
            <a:avLst/>
          </a:prstGeom>
          <a:noFill/>
        </p:spPr>
        <p:txBody>
          <a:bodyPr wrap="none" rtlCol="0">
            <a:spAutoFit/>
          </a:bodyPr>
          <a:lstStyle/>
          <a:p>
            <a:pPr algn="ctr"/>
            <a:r>
              <a:rPr lang="en-GB" sz="2000" dirty="0" err="1" smtClean="0">
                <a:latin typeface="Century Gothic"/>
                <a:cs typeface="Century Gothic"/>
              </a:rPr>
              <a:t>Comité</a:t>
            </a:r>
            <a:r>
              <a:rPr lang="en-GB" sz="2000" dirty="0" smtClean="0">
                <a:latin typeface="Century Gothic"/>
                <a:cs typeface="Century Gothic"/>
              </a:rPr>
              <a:t> </a:t>
            </a:r>
          </a:p>
          <a:p>
            <a:pPr algn="ctr"/>
            <a:r>
              <a:rPr lang="en-GB" sz="2000" dirty="0" err="1" smtClean="0">
                <a:latin typeface="Century Gothic"/>
                <a:cs typeface="Century Gothic"/>
              </a:rPr>
              <a:t>directeur</a:t>
            </a:r>
            <a:r>
              <a:rPr lang="en-GB" sz="2000" dirty="0" smtClean="0">
                <a:latin typeface="Century Gothic"/>
                <a:cs typeface="Century Gothic"/>
              </a:rPr>
              <a:t>/de </a:t>
            </a:r>
            <a:r>
              <a:rPr lang="en-GB" sz="2000" dirty="0" err="1" smtClean="0">
                <a:latin typeface="Century Gothic"/>
                <a:cs typeface="Century Gothic"/>
              </a:rPr>
              <a:t>rédaction</a:t>
            </a:r>
            <a:endParaRPr lang="en-GB" sz="2000" dirty="0">
              <a:latin typeface="Century Gothic"/>
              <a:cs typeface="Century Gothic"/>
            </a:endParaRPr>
          </a:p>
        </p:txBody>
      </p:sp>
      <p:grpSp>
        <p:nvGrpSpPr>
          <p:cNvPr id="12" name="Group 11"/>
          <p:cNvGrpSpPr/>
          <p:nvPr/>
        </p:nvGrpSpPr>
        <p:grpSpPr>
          <a:xfrm>
            <a:off x="3545494" y="3563547"/>
            <a:ext cx="1818594" cy="1737661"/>
            <a:chOff x="3267167" y="2659564"/>
            <a:chExt cx="1818594" cy="1737661"/>
          </a:xfrm>
        </p:grpSpPr>
        <p:sp>
          <p:nvSpPr>
            <p:cNvPr id="13" name="Oval 12"/>
            <p:cNvSpPr/>
            <p:nvPr/>
          </p:nvSpPr>
          <p:spPr>
            <a:xfrm>
              <a:off x="3267167" y="2659564"/>
              <a:ext cx="1818594" cy="1737661"/>
            </a:xfrm>
            <a:prstGeom prst="ellipse">
              <a:avLst/>
            </a:prstGeom>
            <a:solidFill>
              <a:schemeClr val="accent1">
                <a:lumMod val="50000"/>
                <a:alpha val="50000"/>
              </a:schemeClr>
            </a:solidFill>
          </p:spPr>
          <p:style>
            <a:lnRef idx="0">
              <a:schemeClr val="lt1">
                <a:hueOff val="0"/>
                <a:satOff val="0"/>
                <a:lumOff val="0"/>
                <a:alphaOff val="0"/>
              </a:schemeClr>
            </a:lnRef>
            <a:fillRef idx="3">
              <a:scrgbClr r="0" g="0" b="0"/>
            </a:fillRef>
            <a:effectRef idx="0">
              <a:schemeClr val="accent1">
                <a:alpha val="50000"/>
                <a:hueOff val="0"/>
                <a:satOff val="0"/>
                <a:lumOff val="0"/>
                <a:alphaOff val="0"/>
              </a:schemeClr>
            </a:effectRef>
            <a:fontRef idx="minor">
              <a:schemeClr val="tx1"/>
            </a:fontRef>
          </p:style>
        </p:sp>
        <p:sp>
          <p:nvSpPr>
            <p:cNvPr id="14" name="Oval 4"/>
            <p:cNvSpPr/>
            <p:nvPr/>
          </p:nvSpPr>
          <p:spPr>
            <a:xfrm>
              <a:off x="3573593" y="2880482"/>
              <a:ext cx="1285940" cy="1228711"/>
            </a:xfrm>
            <a:prstGeom prst="rect">
              <a:avLst/>
            </a:prstGeom>
          </p:spPr>
          <p:style>
            <a:lnRef idx="0">
              <a:scrgbClr r="0" g="0" b="0"/>
            </a:lnRef>
            <a:fillRef idx="0">
              <a:scrgbClr r="0" g="0" b="0"/>
            </a:fillRef>
            <a:effectRef idx="0">
              <a:scrgbClr r="0" g="0" b="0"/>
            </a:effectRef>
            <a:fontRef idx="minor">
              <a:schemeClr val="tx1"/>
            </a:fontRef>
          </p:style>
          <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en-GB" sz="2400" kern="1200" dirty="0" err="1" smtClean="0"/>
                <a:t>Agence</a:t>
              </a:r>
              <a:r>
                <a:rPr lang="en-GB" sz="2400" kern="1200" dirty="0" smtClean="0"/>
                <a:t> lead</a:t>
              </a:r>
              <a:endParaRPr lang="en-GB" sz="2400" kern="1200" dirty="0"/>
            </a:p>
          </p:txBody>
        </p:sp>
      </p:grpSp>
      <p:sp>
        <p:nvSpPr>
          <p:cNvPr id="15" name="TextBox 14"/>
          <p:cNvSpPr txBox="1"/>
          <p:nvPr/>
        </p:nvSpPr>
        <p:spPr>
          <a:xfrm>
            <a:off x="418733" y="3429000"/>
            <a:ext cx="1702710" cy="707886"/>
          </a:xfrm>
          <a:prstGeom prst="rect">
            <a:avLst/>
          </a:prstGeom>
          <a:noFill/>
        </p:spPr>
        <p:txBody>
          <a:bodyPr wrap="none" rtlCol="0">
            <a:spAutoFit/>
          </a:bodyPr>
          <a:lstStyle/>
          <a:p>
            <a:pPr algn="ctr"/>
            <a:r>
              <a:rPr lang="en-GB" sz="2000" dirty="0" err="1" smtClean="0">
                <a:latin typeface="Century Gothic"/>
                <a:cs typeface="Century Gothic"/>
              </a:rPr>
              <a:t>Partenaires</a:t>
            </a:r>
            <a:endParaRPr lang="en-GB" sz="2000" dirty="0" smtClean="0">
              <a:latin typeface="Century Gothic"/>
              <a:cs typeface="Century Gothic"/>
            </a:endParaRPr>
          </a:p>
          <a:p>
            <a:pPr algn="ctr"/>
            <a:r>
              <a:rPr lang="en-GB" sz="2000" dirty="0" smtClean="0">
                <a:latin typeface="Century Gothic"/>
                <a:cs typeface="Century Gothic"/>
              </a:rPr>
              <a:t> </a:t>
            </a:r>
            <a:r>
              <a:rPr lang="en-GB" sz="2000" dirty="0" err="1" smtClean="0">
                <a:latin typeface="Century Gothic"/>
                <a:cs typeface="Century Gothic"/>
              </a:rPr>
              <a:t>consultatifs</a:t>
            </a:r>
            <a:r>
              <a:rPr lang="en-GB" sz="2000" dirty="0" smtClean="0">
                <a:latin typeface="Century Gothic"/>
                <a:cs typeface="Century Gothic"/>
              </a:rPr>
              <a:t> </a:t>
            </a:r>
            <a:endParaRPr lang="en-GB" sz="2000" dirty="0">
              <a:latin typeface="Century Gothic"/>
              <a:cs typeface="Century Gothic"/>
            </a:endParaRPr>
          </a:p>
        </p:txBody>
      </p:sp>
    </p:spTree>
    <p:extLst>
      <p:ext uri="{BB962C8B-B14F-4D97-AF65-F5344CB8AC3E}">
        <p14:creationId xmlns:p14="http://schemas.microsoft.com/office/powerpoint/2010/main" val="290953446"/>
      </p:ext>
    </p:extLst>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Title 1"/>
          <p:cNvSpPr>
            <a:spLocks noGrp="1"/>
          </p:cNvSpPr>
          <p:nvPr>
            <p:ph type="title"/>
          </p:nvPr>
        </p:nvSpPr>
        <p:spPr>
          <a:xfrm>
            <a:off x="250825" y="274638"/>
            <a:ext cx="8435975" cy="922337"/>
          </a:xfrm>
        </p:spPr>
        <p:txBody>
          <a:bodyPr/>
          <a:lstStyle/>
          <a:p>
            <a:pPr eaLnBrk="1" hangingPunct="1"/>
            <a:r>
              <a:rPr lang="fr-CH" sz="2800" b="1" dirty="0" smtClean="0">
                <a:latin typeface="Century Gothic" charset="0"/>
                <a:ea typeface="MS PGothic" charset="0"/>
                <a:cs typeface="MS PGothic" charset="0"/>
              </a:rPr>
              <a:t>Au travail </a:t>
            </a:r>
            <a:r>
              <a:rPr lang="fr-CH" sz="2800" b="1" dirty="0" smtClean="0">
                <a:latin typeface="Century Gothic" charset="0"/>
                <a:ea typeface="MS PGothic" charset="0"/>
                <a:cs typeface="MS PGothic" charset="0"/>
              </a:rPr>
              <a:t>!</a:t>
            </a:r>
            <a:endParaRPr lang="fr-CH" sz="2800" b="1" dirty="0">
              <a:latin typeface="Century Gothic" charset="0"/>
              <a:ea typeface="MS PGothic" charset="0"/>
              <a:cs typeface="MS PGothic" charset="0"/>
            </a:endParaRPr>
          </a:p>
        </p:txBody>
      </p:sp>
      <p:sp>
        <p:nvSpPr>
          <p:cNvPr id="47106" name="Content Placeholder 2"/>
          <p:cNvSpPr>
            <a:spLocks noGrp="1"/>
          </p:cNvSpPr>
          <p:nvPr>
            <p:ph idx="1"/>
          </p:nvPr>
        </p:nvSpPr>
        <p:spPr>
          <a:xfrm>
            <a:off x="250825" y="1700213"/>
            <a:ext cx="8353623" cy="4393083"/>
          </a:xfrm>
        </p:spPr>
        <p:txBody>
          <a:bodyPr/>
          <a:lstStyle/>
          <a:p>
            <a:pPr marL="0" indent="0" eaLnBrk="1" hangingPunct="1">
              <a:buFont typeface="Arial" charset="0"/>
              <a:buNone/>
              <a:defRPr/>
            </a:pPr>
            <a:r>
              <a:rPr lang="fr-CH" sz="2400" dirty="0">
                <a:latin typeface="Century Gothic"/>
                <a:cs typeface="Century Gothic"/>
              </a:rPr>
              <a:t>  </a:t>
            </a:r>
            <a:r>
              <a:rPr lang="fr-CH" sz="2400" dirty="0" smtClean="0">
                <a:latin typeface="Century Gothic"/>
                <a:cs typeface="Century Gothic"/>
              </a:rPr>
              <a:t>  </a:t>
            </a:r>
            <a:r>
              <a:rPr lang="fr-CH" sz="2400" b="1" dirty="0" smtClean="0">
                <a:latin typeface="Century Gothic"/>
                <a:cs typeface="Century Gothic"/>
              </a:rPr>
              <a:t>Dialogue pour action de l’UA</a:t>
            </a:r>
            <a:endParaRPr lang="fr-CH" sz="2400" b="1" dirty="0">
              <a:latin typeface="Century Gothic"/>
              <a:cs typeface="Century Gothic"/>
            </a:endParaRPr>
          </a:p>
          <a:p>
            <a:pPr marL="342900" lvl="1" indent="0" eaLnBrk="1" hangingPunct="1">
              <a:buFont typeface="Arial" charset="0"/>
              <a:buNone/>
              <a:defRPr/>
            </a:pPr>
            <a:r>
              <a:rPr lang="fr-CH" sz="2400" dirty="0" smtClean="0">
                <a:latin typeface="Century Gothic"/>
                <a:cs typeface="Century Gothic"/>
                <a:sym typeface="Wingdings" charset="0"/>
              </a:rPr>
              <a:t>Plan d’action pour la domestication et la mise en œuvre de la Convention de Kampala en Uganda</a:t>
            </a:r>
          </a:p>
          <a:p>
            <a:pPr marL="342900" lvl="1" indent="0" eaLnBrk="1" hangingPunct="1">
              <a:buFont typeface="Arial" charset="0"/>
              <a:buNone/>
              <a:defRPr/>
            </a:pPr>
            <a:endParaRPr lang="fr-CH" sz="2400" dirty="0">
              <a:latin typeface="Century Gothic"/>
              <a:cs typeface="Century Gothic"/>
              <a:sym typeface="Wingdings" charset="0"/>
            </a:endParaRPr>
          </a:p>
          <a:p>
            <a:pPr marL="342900" lvl="1" indent="0" eaLnBrk="1" hangingPunct="1">
              <a:buFont typeface="Arial" charset="0"/>
              <a:buNone/>
              <a:defRPr/>
            </a:pPr>
            <a:r>
              <a:rPr lang="fr-CH" sz="2400" b="1" dirty="0" smtClean="0">
                <a:latin typeface="Century Gothic"/>
                <a:cs typeface="Century Gothic"/>
              </a:rPr>
              <a:t>Yémen</a:t>
            </a:r>
            <a:endParaRPr lang="fr-CH" sz="2400" b="1" dirty="0">
              <a:latin typeface="Century Gothic"/>
              <a:cs typeface="Century Gothic"/>
            </a:endParaRPr>
          </a:p>
          <a:p>
            <a:pPr marL="342900" lvl="1" indent="0" eaLnBrk="1" hangingPunct="1">
              <a:buFont typeface="Arial" charset="0"/>
              <a:buNone/>
              <a:defRPr/>
            </a:pPr>
            <a:r>
              <a:rPr lang="fr-CH" sz="2400" dirty="0" smtClean="0">
                <a:latin typeface="Century Gothic"/>
                <a:cs typeface="Century Gothic"/>
              </a:rPr>
              <a:t>Ateliers consultatifs régionaux sur le développement de la politique pour répondre et mettre fin au déplacement</a:t>
            </a:r>
            <a:endParaRPr lang="en-US" sz="2400" dirty="0">
              <a:latin typeface="Century Gothic"/>
              <a:cs typeface="Century Gothic"/>
            </a:endParaRPr>
          </a:p>
        </p:txBody>
      </p:sp>
    </p:spTree>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xfrm>
            <a:off x="447675" y="0"/>
            <a:ext cx="8228013" cy="1196975"/>
          </a:xfrm>
        </p:spPr>
        <p:txBody>
          <a:bodyPr/>
          <a:lstStyle/>
          <a:p>
            <a:pPr eaLnBrk="1" hangingPunct="1"/>
            <a:r>
              <a:rPr lang="en-US" b="1" dirty="0" err="1" smtClean="0">
                <a:latin typeface="Century Gothic" charset="0"/>
                <a:ea typeface="MS PGothic" charset="0"/>
                <a:cs typeface="MS PGothic" charset="0"/>
              </a:rPr>
              <a:t>Objectifs</a:t>
            </a:r>
            <a:endParaRPr lang="en-US" b="1" dirty="0">
              <a:latin typeface="Century Gothic" charset="0"/>
              <a:ea typeface="MS PGothic" charset="0"/>
              <a:cs typeface="MS PGothic" charset="0"/>
            </a:endParaRPr>
          </a:p>
        </p:txBody>
      </p:sp>
      <p:sp>
        <p:nvSpPr>
          <p:cNvPr id="9219" name="Rectangle 3"/>
          <p:cNvSpPr>
            <a:spLocks noGrp="1" noChangeArrowheads="1"/>
          </p:cNvSpPr>
          <p:nvPr>
            <p:ph idx="1"/>
          </p:nvPr>
        </p:nvSpPr>
        <p:spPr>
          <a:xfrm>
            <a:off x="395288" y="1628775"/>
            <a:ext cx="7416800" cy="4032250"/>
          </a:xfrm>
        </p:spPr>
        <p:txBody>
          <a:bodyPr rtlCol="0">
            <a:normAutofit/>
          </a:bodyPr>
          <a:lstStyle/>
          <a:p>
            <a:pPr eaLnBrk="1" fontAlgn="auto" hangingPunct="1">
              <a:spcAft>
                <a:spcPts val="0"/>
              </a:spcAft>
              <a:buFont typeface="Wingdings" charset="2"/>
              <a:buChar char="§"/>
              <a:defRPr/>
            </a:pPr>
            <a:r>
              <a:rPr lang="fr-CH" altLang="fr-FR" sz="2800" dirty="0" smtClean="0">
                <a:cs typeface="Arial" panose="020B0604020202020204" pitchFamily="34" charset="0"/>
              </a:rPr>
              <a:t>Comprendre comment organiser un processus inclusif et consultatif pour l’élaboration de la loi ou politique </a:t>
            </a:r>
          </a:p>
          <a:p>
            <a:pPr eaLnBrk="1" fontAlgn="auto" hangingPunct="1">
              <a:spcAft>
                <a:spcPts val="0"/>
              </a:spcAft>
              <a:buFont typeface="Wingdings" charset="2"/>
              <a:buChar char="§"/>
              <a:defRPr/>
            </a:pPr>
            <a:r>
              <a:rPr lang="fr-CH" altLang="fr-FR" sz="2800" dirty="0" smtClean="0">
                <a:cs typeface="Arial" panose="020B0604020202020204" pitchFamily="34" charset="0"/>
              </a:rPr>
              <a:t>Découvrir des bonnes pratiques pour ces processus</a:t>
            </a:r>
            <a:endParaRPr lang="fr-CH" altLang="fr-FR" sz="2800" dirty="0">
              <a:cs typeface="Arial" panose="020B0604020202020204" pitchFamily="34" charset="0"/>
            </a:endParaRPr>
          </a:p>
          <a:p>
            <a:pPr eaLnBrk="1" fontAlgn="auto" hangingPunct="1">
              <a:spcAft>
                <a:spcPts val="0"/>
              </a:spcAft>
              <a:buFont typeface="Wingdings" charset="2"/>
              <a:buChar char="§"/>
              <a:defRPr/>
            </a:pPr>
            <a:r>
              <a:rPr lang="en-US" sz="2800" dirty="0" err="1" smtClean="0"/>
              <a:t>Cartographier</a:t>
            </a:r>
            <a:r>
              <a:rPr lang="en-US" sz="2800" dirty="0" smtClean="0"/>
              <a:t> les </a:t>
            </a:r>
            <a:r>
              <a:rPr lang="en-US" sz="2800" dirty="0" err="1" smtClean="0"/>
              <a:t>acteurs</a:t>
            </a:r>
            <a:r>
              <a:rPr lang="en-US" sz="2800" dirty="0" smtClean="0"/>
              <a:t> qui </a:t>
            </a:r>
            <a:r>
              <a:rPr lang="en-US" sz="2800" dirty="0" err="1" smtClean="0"/>
              <a:t>seront</a:t>
            </a:r>
            <a:r>
              <a:rPr lang="en-US" sz="2800" dirty="0" smtClean="0"/>
              <a:t> </a:t>
            </a:r>
            <a:r>
              <a:rPr lang="en-US" sz="2800" dirty="0" err="1" smtClean="0"/>
              <a:t>impliqués</a:t>
            </a:r>
            <a:r>
              <a:rPr lang="en-US" sz="2800" dirty="0" smtClean="0"/>
              <a:t> </a:t>
            </a:r>
            <a:r>
              <a:rPr lang="en-US" sz="2800" dirty="0" err="1" smtClean="0"/>
              <a:t>dans</a:t>
            </a:r>
            <a:r>
              <a:rPr lang="en-US" sz="2800" dirty="0" smtClean="0"/>
              <a:t> le </a:t>
            </a:r>
            <a:r>
              <a:rPr lang="en-US" sz="2800" dirty="0" err="1" smtClean="0"/>
              <a:t>processus</a:t>
            </a:r>
            <a:r>
              <a:rPr lang="en-US" sz="2800" dirty="0" smtClean="0"/>
              <a:t> et </a:t>
            </a:r>
            <a:r>
              <a:rPr lang="en-US" sz="2800" dirty="0" err="1" smtClean="0"/>
              <a:t>déterminer</a:t>
            </a:r>
            <a:r>
              <a:rPr lang="en-US" sz="2800" dirty="0" smtClean="0"/>
              <a:t> </a:t>
            </a:r>
            <a:r>
              <a:rPr lang="en-US" sz="2800" dirty="0" err="1" smtClean="0"/>
              <a:t>leur</a:t>
            </a:r>
            <a:r>
              <a:rPr lang="en-US" sz="2800" dirty="0" smtClean="0"/>
              <a:t> </a:t>
            </a:r>
            <a:r>
              <a:rPr lang="en-US" sz="2800" dirty="0" err="1" smtClean="0"/>
              <a:t>rôle</a:t>
            </a:r>
            <a:endParaRPr lang="en-US" sz="2800" dirty="0"/>
          </a:p>
        </p:txBody>
      </p:sp>
    </p:spTree>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re 1"/>
          <p:cNvSpPr>
            <a:spLocks noGrp="1"/>
          </p:cNvSpPr>
          <p:nvPr>
            <p:ph type="title"/>
          </p:nvPr>
        </p:nvSpPr>
        <p:spPr>
          <a:xfrm>
            <a:off x="457200" y="0"/>
            <a:ext cx="8229600" cy="1196975"/>
          </a:xfrm>
        </p:spPr>
        <p:txBody>
          <a:bodyPr/>
          <a:lstStyle/>
          <a:p>
            <a:pPr eaLnBrk="1" hangingPunct="1"/>
            <a:r>
              <a:rPr lang="fr-FR" b="1" dirty="0" smtClean="0">
                <a:latin typeface="Century Gothic" charset="0"/>
                <a:ea typeface="MS PGothic" charset="0"/>
                <a:cs typeface="MS PGothic" charset="0"/>
              </a:rPr>
              <a:t>Les sept étapes</a:t>
            </a:r>
            <a:endParaRPr lang="fr-FR" b="1" dirty="0">
              <a:latin typeface="Century Gothic" charset="0"/>
              <a:ea typeface="MS PGothic" charset="0"/>
              <a:cs typeface="MS PGothic" charset="0"/>
            </a:endParaRPr>
          </a:p>
        </p:txBody>
      </p:sp>
      <p:pic>
        <p:nvPicPr>
          <p:cNvPr id="16" name="Picture 6" descr="C:\Users\jacopo.giorgi\Downloads\idmc-201309-national-instruments-on-internal-displacement-en-graph.jpg"/>
          <p:cNvPicPr>
            <a:picLocks noGrp="1" noChangeAspect="1" noChangeArrowheads="1"/>
          </p:cNvPicPr>
          <p:nvPr>
            <p:ph idx="1"/>
          </p:nvPr>
        </p:nvPicPr>
        <p:blipFill>
          <a:blip r:embed="rId3" cstate="email">
            <a:extLst>
              <a:ext uri="{28A0092B-C50C-407E-A947-70E740481C1C}">
                <a14:useLocalDpi xmlns:a14="http://schemas.microsoft.com/office/drawing/2010/main" val="0"/>
              </a:ext>
            </a:extLst>
          </a:blip>
          <a:srcRect/>
          <a:stretch>
            <a:fillRect/>
          </a:stretch>
        </p:blipFill>
        <p:spPr>
          <a:xfrm>
            <a:off x="539750" y="2132856"/>
            <a:ext cx="8443913" cy="2016224"/>
          </a:xfrm>
          <a:noFill/>
        </p:spPr>
      </p:pic>
      <p:sp>
        <p:nvSpPr>
          <p:cNvPr id="18" name="Flèche droite 4"/>
          <p:cNvSpPr/>
          <p:nvPr/>
        </p:nvSpPr>
        <p:spPr>
          <a:xfrm rot="3753588">
            <a:off x="207963" y="1854895"/>
            <a:ext cx="744537" cy="484187"/>
          </a:xfrm>
          <a:prstGeom prst="rightArrow">
            <a:avLst>
              <a:gd name="adj1" fmla="val 42743"/>
              <a:gd name="adj2" fmla="val 50000"/>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endParaRPr lang="fr-FR"/>
          </a:p>
        </p:txBody>
      </p:sp>
      <p:sp>
        <p:nvSpPr>
          <p:cNvPr id="19" name="Flèche droite 6"/>
          <p:cNvSpPr/>
          <p:nvPr/>
        </p:nvSpPr>
        <p:spPr>
          <a:xfrm rot="3753588">
            <a:off x="2478088" y="1834257"/>
            <a:ext cx="741362" cy="484188"/>
          </a:xfrm>
          <a:prstGeom prst="rightArrow">
            <a:avLst>
              <a:gd name="adj1" fmla="val 40849"/>
              <a:gd name="adj2" fmla="val 50000"/>
            </a:avLst>
          </a:prstGeom>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endParaRPr lang="fr-FR"/>
          </a:p>
        </p:txBody>
      </p:sp>
      <p:sp>
        <p:nvSpPr>
          <p:cNvPr id="7" name="Flèche droite 3"/>
          <p:cNvSpPr/>
          <p:nvPr/>
        </p:nvSpPr>
        <p:spPr>
          <a:xfrm>
            <a:off x="569913" y="4541838"/>
            <a:ext cx="8004175" cy="831850"/>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r>
              <a:rPr lang="fr-FR" sz="2400" dirty="0">
                <a:solidFill>
                  <a:schemeClr val="tx1"/>
                </a:solidFill>
                <a:latin typeface="Century Gothic"/>
                <a:ea typeface="ＭＳ Ｐゴシック" charset="0"/>
                <a:cs typeface="Century Gothic"/>
              </a:rPr>
              <a:t>Consultation </a:t>
            </a:r>
            <a:r>
              <a:rPr lang="fr-FR" sz="2400" dirty="0" smtClean="0">
                <a:solidFill>
                  <a:schemeClr val="tx1"/>
                </a:solidFill>
                <a:latin typeface="Century Gothic"/>
                <a:ea typeface="ＭＳ Ｐゴシック" charset="0"/>
                <a:cs typeface="Century Gothic"/>
              </a:rPr>
              <a:t>et participation</a:t>
            </a:r>
            <a:endParaRPr lang="fr-FR" sz="2400" dirty="0">
              <a:solidFill>
                <a:schemeClr val="tx1"/>
              </a:solidFill>
              <a:latin typeface="Century Gothic"/>
              <a:ea typeface="ＭＳ Ｐゴシック" charset="0"/>
              <a:cs typeface="Century Gothic"/>
            </a:endParaRPr>
          </a:p>
        </p:txBody>
      </p:sp>
    </p:spTree>
  </p:cSld>
  <p:clrMapOvr>
    <a:overrideClrMapping bg1="lt1" tx1="dk1" bg2="lt2" tx2="dk2" accent1="accent1" accent2="accent2" accent3="accent3" accent4="accent4" accent5="accent5" accent6="accent6" hlink="hlink" folHlink="folHlink"/>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itle 1"/>
          <p:cNvSpPr>
            <a:spLocks noGrp="1"/>
          </p:cNvSpPr>
          <p:nvPr>
            <p:ph type="title"/>
          </p:nvPr>
        </p:nvSpPr>
        <p:spPr>
          <a:xfrm>
            <a:off x="457200" y="-26988"/>
            <a:ext cx="8229600" cy="1268413"/>
          </a:xfrm>
        </p:spPr>
        <p:txBody>
          <a:bodyPr/>
          <a:lstStyle/>
          <a:p>
            <a:pPr eaLnBrk="1" hangingPunct="1"/>
            <a:r>
              <a:rPr lang="fr-CH" b="1" dirty="0" smtClean="0">
                <a:latin typeface="Century Gothic" charset="0"/>
                <a:ea typeface="MS PGothic" charset="0"/>
                <a:cs typeface="MS PGothic" charset="0"/>
              </a:rPr>
              <a:t>Initier le processus</a:t>
            </a:r>
            <a:endParaRPr lang="fr-CH" b="1" dirty="0">
              <a:latin typeface="Century Gothic" charset="0"/>
              <a:ea typeface="MS PGothic" charset="0"/>
              <a:cs typeface="MS PGothic" charset="0"/>
            </a:endParaRPr>
          </a:p>
        </p:txBody>
      </p:sp>
      <p:sp>
        <p:nvSpPr>
          <p:cNvPr id="3" name="Content Placeholder 2"/>
          <p:cNvSpPr>
            <a:spLocks noGrp="1"/>
          </p:cNvSpPr>
          <p:nvPr>
            <p:ph sz="half" idx="1"/>
          </p:nvPr>
        </p:nvSpPr>
        <p:spPr>
          <a:xfrm>
            <a:off x="539552" y="1701354"/>
            <a:ext cx="5112568" cy="4391942"/>
          </a:xfrm>
        </p:spPr>
        <p:txBody>
          <a:bodyPr rtlCol="0">
            <a:normAutofit fontScale="77500" lnSpcReduction="20000"/>
          </a:bodyPr>
          <a:lstStyle/>
          <a:p>
            <a:pPr marL="0" indent="0" eaLnBrk="1" fontAlgn="auto" hangingPunct="1">
              <a:spcAft>
                <a:spcPts val="0"/>
              </a:spcAft>
              <a:buFontTx/>
              <a:buNone/>
              <a:defRPr/>
            </a:pPr>
            <a:r>
              <a:rPr lang="fr-CH" sz="2800" b="1" dirty="0" smtClean="0"/>
              <a:t>Comment débuter le processus?</a:t>
            </a:r>
            <a:endParaRPr lang="fr-CH" sz="2800" b="1" dirty="0"/>
          </a:p>
          <a:p>
            <a:pPr marL="514350" indent="-514350" eaLnBrk="1" fontAlgn="auto" hangingPunct="1">
              <a:spcAft>
                <a:spcPts val="0"/>
              </a:spcAft>
              <a:buFontTx/>
              <a:buAutoNum type="arabicPeriod"/>
              <a:defRPr/>
            </a:pPr>
            <a:r>
              <a:rPr lang="fr-CH" sz="2800" dirty="0" smtClean="0"/>
              <a:t>Prendre la décision officielle de développer un instrument</a:t>
            </a:r>
            <a:endParaRPr lang="fr-CH" sz="2800" dirty="0"/>
          </a:p>
          <a:p>
            <a:pPr lvl="1" indent="-342900" eaLnBrk="1" fontAlgn="auto" hangingPunct="1">
              <a:spcAft>
                <a:spcPts val="0"/>
              </a:spcAft>
              <a:buFontTx/>
              <a:buChar char="-"/>
              <a:defRPr/>
            </a:pPr>
            <a:r>
              <a:rPr lang="fr-CH" sz="2800" dirty="0" smtClean="0"/>
              <a:t>Gouvernement</a:t>
            </a:r>
            <a:r>
              <a:rPr lang="fr-CH" sz="2800" dirty="0"/>
              <a:t>: </a:t>
            </a:r>
            <a:r>
              <a:rPr lang="fr-CH" sz="2800" dirty="0" smtClean="0"/>
              <a:t>acte de souveraineté</a:t>
            </a:r>
          </a:p>
          <a:p>
            <a:pPr lvl="1" indent="-342900" eaLnBrk="1" fontAlgn="auto" hangingPunct="1">
              <a:spcAft>
                <a:spcPts val="0"/>
              </a:spcAft>
              <a:buFontTx/>
              <a:buChar char="-"/>
              <a:defRPr/>
            </a:pPr>
            <a:r>
              <a:rPr lang="fr-CH" sz="2800" dirty="0" smtClean="0"/>
              <a:t>Société civile, organisations internationales, rapporteur spécial </a:t>
            </a:r>
            <a:r>
              <a:rPr lang="fr-CH" sz="2800" dirty="0"/>
              <a:t>:</a:t>
            </a:r>
            <a:r>
              <a:rPr lang="fr-CH" sz="2800" dirty="0" smtClean="0"/>
              <a:t> plaidoyer </a:t>
            </a:r>
          </a:p>
          <a:p>
            <a:pPr marL="514350" indent="-514350" eaLnBrk="1" fontAlgn="auto" hangingPunct="1">
              <a:spcAft>
                <a:spcPts val="0"/>
              </a:spcAft>
              <a:buFontTx/>
              <a:buAutoNum type="arabicPeriod"/>
              <a:defRPr/>
            </a:pPr>
            <a:r>
              <a:rPr lang="fr-CH" sz="2800" dirty="0" smtClean="0"/>
              <a:t>Communiquer la décision aux parties prenantes y compris les PDI et les autres personnes affectées par le déplacement</a:t>
            </a:r>
            <a:endParaRPr lang="fr-CH" sz="2800" dirty="0"/>
          </a:p>
        </p:txBody>
      </p:sp>
      <p:pic>
        <p:nvPicPr>
          <p:cNvPr id="5" name="Picture 2" descr="C:\Users\jacopo.giorgi\Desktop\tea-plant-leaf-icon.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52120" y="1772816"/>
            <a:ext cx="3240360" cy="3816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a:xfrm>
            <a:off x="457200" y="-26988"/>
            <a:ext cx="8229600" cy="1268413"/>
          </a:xfrm>
        </p:spPr>
        <p:txBody>
          <a:bodyPr/>
          <a:lstStyle/>
          <a:p>
            <a:pPr eaLnBrk="1" hangingPunct="1"/>
            <a:r>
              <a:rPr lang="fr-CH" sz="3200" b="1" dirty="0" smtClean="0">
                <a:latin typeface="Century Gothic" charset="0"/>
                <a:ea typeface="MS PGothic" charset="0"/>
                <a:cs typeface="MS PGothic" charset="0"/>
              </a:rPr>
              <a:t>Bon processus = bon document</a:t>
            </a:r>
            <a:endParaRPr lang="fr-CH" sz="3200" b="1" dirty="0">
              <a:latin typeface="Century Gothic" charset="0"/>
              <a:ea typeface="MS PGothic" charset="0"/>
              <a:cs typeface="MS PGothic" charset="0"/>
            </a:endParaRPr>
          </a:p>
        </p:txBody>
      </p:sp>
      <p:sp>
        <p:nvSpPr>
          <p:cNvPr id="3" name="Content Placeholder 2"/>
          <p:cNvSpPr>
            <a:spLocks noGrp="1"/>
          </p:cNvSpPr>
          <p:nvPr>
            <p:ph sz="half" idx="1"/>
          </p:nvPr>
        </p:nvSpPr>
        <p:spPr>
          <a:xfrm>
            <a:off x="539750" y="1557338"/>
            <a:ext cx="7992690" cy="4751982"/>
          </a:xfrm>
        </p:spPr>
        <p:txBody>
          <a:bodyPr rtlCol="0">
            <a:normAutofit lnSpcReduction="10000"/>
          </a:bodyPr>
          <a:lstStyle/>
          <a:p>
            <a:pPr eaLnBrk="1" fontAlgn="auto" hangingPunct="1">
              <a:spcAft>
                <a:spcPts val="0"/>
              </a:spcAft>
              <a:buFont typeface="Arial" panose="020B0604020202020204" pitchFamily="34" charset="0"/>
              <a:buChar char="•"/>
              <a:defRPr/>
            </a:pPr>
            <a:r>
              <a:rPr lang="it-IT" altLang="fr-FR" sz="3200" dirty="0" err="1"/>
              <a:t>Consultation</a:t>
            </a:r>
            <a:endParaRPr lang="it-IT" altLang="fr-FR" sz="3200" dirty="0"/>
          </a:p>
          <a:p>
            <a:pPr eaLnBrk="1" fontAlgn="auto" hangingPunct="1">
              <a:spcAft>
                <a:spcPts val="0"/>
              </a:spcAft>
              <a:buFont typeface="Arial" panose="020B0604020202020204" pitchFamily="34" charset="0"/>
              <a:buChar char="•"/>
              <a:defRPr/>
            </a:pPr>
            <a:r>
              <a:rPr lang="it-IT" altLang="fr-FR" sz="3200" dirty="0" err="1"/>
              <a:t>Participation</a:t>
            </a:r>
            <a:endParaRPr lang="it-IT" altLang="fr-FR" sz="3200" dirty="0"/>
          </a:p>
          <a:p>
            <a:pPr eaLnBrk="1" fontAlgn="auto" hangingPunct="1">
              <a:spcAft>
                <a:spcPts val="0"/>
              </a:spcAft>
              <a:buFont typeface="Arial" panose="020B0604020202020204" pitchFamily="34" charset="0"/>
              <a:buChar char="•"/>
              <a:defRPr/>
            </a:pPr>
            <a:r>
              <a:rPr lang="it-IT" altLang="fr-FR" sz="3200" dirty="0" smtClean="0"/>
              <a:t>Transparence</a:t>
            </a:r>
            <a:endParaRPr lang="it-IT" altLang="fr-FR" sz="3200" dirty="0"/>
          </a:p>
          <a:p>
            <a:pPr eaLnBrk="1" fontAlgn="auto" hangingPunct="1">
              <a:spcAft>
                <a:spcPts val="0"/>
              </a:spcAft>
              <a:buFont typeface="Arial" panose="020B0604020202020204" pitchFamily="34" charset="0"/>
              <a:buChar char="•"/>
              <a:defRPr/>
            </a:pPr>
            <a:r>
              <a:rPr lang="it-IT" altLang="fr-FR" sz="3200" dirty="0"/>
              <a:t>Information</a:t>
            </a:r>
          </a:p>
          <a:p>
            <a:pPr eaLnBrk="1" fontAlgn="auto" hangingPunct="1">
              <a:spcAft>
                <a:spcPts val="0"/>
              </a:spcAft>
              <a:buFont typeface="Arial" panose="020B0604020202020204" pitchFamily="34" charset="0"/>
              <a:buChar char="•"/>
              <a:defRPr/>
            </a:pPr>
            <a:r>
              <a:rPr lang="it-IT" altLang="fr-FR" sz="3200" dirty="0" smtClean="0"/>
              <a:t>Appropriation Nationale </a:t>
            </a:r>
          </a:p>
          <a:p>
            <a:pPr eaLnBrk="1" fontAlgn="auto" hangingPunct="1">
              <a:spcAft>
                <a:spcPts val="0"/>
              </a:spcAft>
              <a:buFont typeface="Arial" panose="020B0604020202020204" pitchFamily="34" charset="0"/>
              <a:buChar char="•"/>
              <a:defRPr/>
            </a:pPr>
            <a:r>
              <a:rPr lang="it-IT" altLang="fr-FR" sz="3200" dirty="0" smtClean="0"/>
              <a:t>Large consensus</a:t>
            </a:r>
          </a:p>
          <a:p>
            <a:pPr eaLnBrk="1" fontAlgn="auto" hangingPunct="1">
              <a:spcAft>
                <a:spcPts val="0"/>
              </a:spcAft>
              <a:buFont typeface="Arial" panose="020B0604020202020204" pitchFamily="34" charset="0"/>
              <a:buChar char="•"/>
              <a:defRPr/>
            </a:pPr>
            <a:r>
              <a:rPr lang="it-IT" altLang="fr-FR" sz="3200" dirty="0" smtClean="0"/>
              <a:t>Dépolitisation</a:t>
            </a:r>
            <a:endParaRPr lang="it-IT" altLang="fr-FR" sz="3200" dirty="0"/>
          </a:p>
          <a:p>
            <a:pPr eaLnBrk="1" fontAlgn="auto" hangingPunct="1">
              <a:spcAft>
                <a:spcPts val="0"/>
              </a:spcAft>
              <a:buFont typeface="Arial" panose="020B0604020202020204" pitchFamily="34" charset="0"/>
              <a:buChar char="•"/>
              <a:defRPr/>
            </a:pPr>
            <a:endParaRPr lang="it-IT" altLang="fr-FR" sz="1600" dirty="0"/>
          </a:p>
        </p:txBody>
      </p:sp>
      <p:pic>
        <p:nvPicPr>
          <p:cNvPr id="2" name="Picture 1"/>
          <p:cNvPicPr>
            <a:picLocks noChangeAspect="1"/>
          </p:cNvPicPr>
          <p:nvPr/>
        </p:nvPicPr>
        <p:blipFill>
          <a:blip r:embed="rId3"/>
          <a:stretch>
            <a:fillRect/>
          </a:stretch>
        </p:blipFill>
        <p:spPr>
          <a:xfrm>
            <a:off x="3779913" y="1484785"/>
            <a:ext cx="2471562" cy="1872208"/>
          </a:xfrm>
          <a:prstGeom prst="rect">
            <a:avLst/>
          </a:prstGeom>
        </p:spPr>
      </p:pic>
      <p:pic>
        <p:nvPicPr>
          <p:cNvPr id="6" name="Picture 4" descr="C:\Users\jacopo.giorgi\AppData\Local\Microsoft\Windows\Temporary Internet Files\Content.IE5\OTUO2WXP\MC900431614[1].png"/>
          <p:cNvPicPr>
            <a:picLocks noGrp="1" noChangeAspect="1" noChangeArrowheads="1"/>
          </p:cNvPicPr>
          <p:nvPr>
            <p:ph sz="half" idx="2"/>
          </p:nvPr>
        </p:nvPicPr>
        <p:blipFill>
          <a:blip r:embed="rId4">
            <a:extLst>
              <a:ext uri="{28A0092B-C50C-407E-A947-70E740481C1C}">
                <a14:useLocalDpi xmlns:a14="http://schemas.microsoft.com/office/drawing/2010/main" val="0"/>
              </a:ext>
            </a:extLst>
          </a:blip>
          <a:srcRect/>
          <a:stretch>
            <a:fillRect/>
          </a:stretch>
        </p:blipFill>
        <p:spPr>
          <a:xfrm>
            <a:off x="6325598" y="3070123"/>
            <a:ext cx="1511405" cy="1510093"/>
          </a:xfrm>
          <a:noFill/>
        </p:spPr>
      </p:pic>
      <p:pic>
        <p:nvPicPr>
          <p:cNvPr id="7" name="Picture 7" descr="C:\Users\jacopo.giorgi\AppData\Local\Microsoft\Windows\Temporary Internet Files\Content.IE5\U0JMT0WT\MC900432610[1].png"/>
          <p:cNvPicPr>
            <a:picLocks noChangeAspect="1" noChangeArrowheads="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4500165" y="4723904"/>
            <a:ext cx="855663" cy="7667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6" descr="C:\Users\jacopo.giorgi\AppData\Local\Microsoft\Windows\Temporary Internet Files\Content.IE5\OTUO2WXP\MC900432612[1].png"/>
          <p:cNvPicPr>
            <a:picLocks noChangeAspect="1" noChangeArrowheads="1"/>
          </p:cNvPicPr>
          <p:nvPr/>
        </p:nvPicPr>
        <p:blipFill>
          <a:blip r:embed="rId6" cstate="email">
            <a:extLst>
              <a:ext uri="{28A0092B-C50C-407E-A947-70E740481C1C}">
                <a14:useLocalDpi xmlns:a14="http://schemas.microsoft.com/office/drawing/2010/main" val="0"/>
              </a:ext>
            </a:extLst>
          </a:blip>
          <a:srcRect/>
          <a:stretch>
            <a:fillRect/>
          </a:stretch>
        </p:blipFill>
        <p:spPr bwMode="auto">
          <a:xfrm>
            <a:off x="5508228" y="5084267"/>
            <a:ext cx="836612" cy="842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3" descr="C:\Users\jacopo.giorgi\AppData\Local\Microsoft\Windows\Temporary Internet Files\Content.IE5\MUM53Y4P\MC900432609[1].png"/>
          <p:cNvPicPr>
            <a:picLocks noChangeAspect="1" noChangeArrowheads="1"/>
          </p:cNvPicPr>
          <p:nvPr/>
        </p:nvPicPr>
        <p:blipFill>
          <a:blip r:embed="rId7" cstate="email">
            <a:extLst>
              <a:ext uri="{28A0092B-C50C-407E-A947-70E740481C1C}">
                <a14:useLocalDpi xmlns:a14="http://schemas.microsoft.com/office/drawing/2010/main" val="0"/>
              </a:ext>
            </a:extLst>
          </a:blip>
          <a:srcRect/>
          <a:stretch>
            <a:fillRect/>
          </a:stretch>
        </p:blipFill>
        <p:spPr bwMode="auto">
          <a:xfrm>
            <a:off x="5147865" y="5516067"/>
            <a:ext cx="857250" cy="8953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 name="Picture 2" descr="C:\Users\jacopo.giorgi\AppData\Local\Microsoft\Windows\Temporary Internet Files\Content.IE5\934X1K30\MC900432611[1].png"/>
          <p:cNvPicPr>
            <a:picLocks noChangeAspect="1" noChangeArrowheads="1"/>
          </p:cNvPicPr>
          <p:nvPr/>
        </p:nvPicPr>
        <p:blipFill>
          <a:blip r:embed="rId8" cstate="email">
            <a:extLst>
              <a:ext uri="{28A0092B-C50C-407E-A947-70E740481C1C}">
                <a14:useLocalDpi xmlns:a14="http://schemas.microsoft.com/office/drawing/2010/main" val="0"/>
              </a:ext>
            </a:extLst>
          </a:blip>
          <a:srcRect/>
          <a:stretch>
            <a:fillRect/>
          </a:stretch>
        </p:blipFill>
        <p:spPr bwMode="auto">
          <a:xfrm>
            <a:off x="4931965" y="4796929"/>
            <a:ext cx="857250" cy="8493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 name="Picture 5" descr="C:\Users\jacopo.giorgi\AppData\Local\Microsoft\Windows\Temporary Internet Files\Content.IE5\U0JMT0WT\MC900431601[1].png"/>
          <p:cNvPicPr>
            <a:picLocks noChangeAspect="1" noChangeArrowheads="1"/>
          </p:cNvPicPr>
          <p:nvPr/>
        </p:nvPicPr>
        <p:blipFill>
          <a:blip r:embed="rId9" cstate="email">
            <a:extLst>
              <a:ext uri="{28A0092B-C50C-407E-A947-70E740481C1C}">
                <a14:useLocalDpi xmlns:a14="http://schemas.microsoft.com/office/drawing/2010/main" val="0"/>
              </a:ext>
            </a:extLst>
          </a:blip>
          <a:srcRect/>
          <a:stretch>
            <a:fillRect/>
          </a:stretch>
        </p:blipFill>
        <p:spPr bwMode="auto">
          <a:xfrm>
            <a:off x="4571603" y="5444629"/>
            <a:ext cx="930275" cy="8683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 name="Picture 3" descr="C:\Users\utente\Desktop\Silver-azide-high-T-N-coordination-3D-balls-B.png"/>
          <p:cNvPicPr>
            <a:picLocks noChangeAspect="1" noChangeArrowheads="1"/>
          </p:cNvPicPr>
          <p:nvPr/>
        </p:nvPicPr>
        <p:blipFill>
          <a:blip r:embed="rId10" cstate="email">
            <a:extLst>
              <a:ext uri="{28A0092B-C50C-407E-A947-70E740481C1C}">
                <a14:useLocalDpi xmlns:a14="http://schemas.microsoft.com/office/drawing/2010/main" val="0"/>
              </a:ext>
            </a:extLst>
          </a:blip>
          <a:srcRect/>
          <a:stretch>
            <a:fillRect/>
          </a:stretch>
        </p:blipFill>
        <p:spPr bwMode="auto">
          <a:xfrm>
            <a:off x="5940152" y="3097983"/>
            <a:ext cx="2597727" cy="205920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strVal val="#ppt_w*0.70"/>
                                          </p:val>
                                        </p:tav>
                                        <p:tav tm="100000">
                                          <p:val>
                                            <p:strVal val="#ppt_w"/>
                                          </p:val>
                                        </p:tav>
                                      </p:tavLst>
                                    </p:anim>
                                    <p:anim calcmode="lin" valueType="num">
                                      <p:cBhvr>
                                        <p:cTn id="8" dur="1000" fill="hold"/>
                                        <p:tgtEl>
                                          <p:spTgt spid="12"/>
                                        </p:tgtEl>
                                        <p:attrNameLst>
                                          <p:attrName>ppt_h</p:attrName>
                                        </p:attrNameLst>
                                      </p:cBhvr>
                                      <p:tavLst>
                                        <p:tav tm="0">
                                          <p:val>
                                            <p:strVal val="#ppt_h"/>
                                          </p:val>
                                        </p:tav>
                                        <p:tav tm="100000">
                                          <p:val>
                                            <p:strVal val="#ppt_h"/>
                                          </p:val>
                                        </p:tav>
                                      </p:tavLst>
                                    </p:anim>
                                    <p:animEffect transition="in" filter="fade">
                                      <p:cBhvr>
                                        <p:cTn id="9" dur="10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strVal val="#ppt_w*0.70"/>
                                          </p:val>
                                        </p:tav>
                                        <p:tav tm="100000">
                                          <p:val>
                                            <p:strVal val="#ppt_w"/>
                                          </p:val>
                                        </p:tav>
                                      </p:tavLst>
                                    </p:anim>
                                    <p:anim calcmode="lin" valueType="num">
                                      <p:cBhvr>
                                        <p:cTn id="15" dur="1000" fill="hold"/>
                                        <p:tgtEl>
                                          <p:spTgt spid="6"/>
                                        </p:tgtEl>
                                        <p:attrNameLst>
                                          <p:attrName>ppt_h</p:attrName>
                                        </p:attrNameLst>
                                      </p:cBhvr>
                                      <p:tavLst>
                                        <p:tav tm="0">
                                          <p:val>
                                            <p:strVal val="#ppt_h"/>
                                          </p:val>
                                        </p:tav>
                                        <p:tav tm="100000">
                                          <p:val>
                                            <p:strVal val="#ppt_h"/>
                                          </p:val>
                                        </p:tav>
                                      </p:tavLst>
                                    </p:anim>
                                    <p:animEffect transition="in" filter="fade">
                                      <p:cBhvr>
                                        <p:cTn id="16" dur="1000"/>
                                        <p:tgtEl>
                                          <p:spTgt spid="6"/>
                                        </p:tgtEl>
                                      </p:cBhvr>
                                    </p:animEffect>
                                  </p:childTnLst>
                                </p:cTn>
                              </p:par>
                              <p:par>
                                <p:cTn id="17" presetID="55"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1000" fill="hold"/>
                                        <p:tgtEl>
                                          <p:spTgt spid="7"/>
                                        </p:tgtEl>
                                        <p:attrNameLst>
                                          <p:attrName>ppt_w</p:attrName>
                                        </p:attrNameLst>
                                      </p:cBhvr>
                                      <p:tavLst>
                                        <p:tav tm="0">
                                          <p:val>
                                            <p:strVal val="#ppt_w*0.70"/>
                                          </p:val>
                                        </p:tav>
                                        <p:tav tm="100000">
                                          <p:val>
                                            <p:strVal val="#ppt_w"/>
                                          </p:val>
                                        </p:tav>
                                      </p:tavLst>
                                    </p:anim>
                                    <p:anim calcmode="lin" valueType="num">
                                      <p:cBhvr>
                                        <p:cTn id="20" dur="1000" fill="hold"/>
                                        <p:tgtEl>
                                          <p:spTgt spid="7"/>
                                        </p:tgtEl>
                                        <p:attrNameLst>
                                          <p:attrName>ppt_h</p:attrName>
                                        </p:attrNameLst>
                                      </p:cBhvr>
                                      <p:tavLst>
                                        <p:tav tm="0">
                                          <p:val>
                                            <p:strVal val="#ppt_h"/>
                                          </p:val>
                                        </p:tav>
                                        <p:tav tm="100000">
                                          <p:val>
                                            <p:strVal val="#ppt_h"/>
                                          </p:val>
                                        </p:tav>
                                      </p:tavLst>
                                    </p:anim>
                                    <p:animEffect transition="in" filter="fade">
                                      <p:cBhvr>
                                        <p:cTn id="21" dur="1000"/>
                                        <p:tgtEl>
                                          <p:spTgt spid="7"/>
                                        </p:tgtEl>
                                      </p:cBhvr>
                                    </p:animEffect>
                                  </p:childTnLst>
                                </p:cTn>
                              </p:par>
                              <p:par>
                                <p:cTn id="22" presetID="55" presetClass="entr" presetSubtype="0"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1000" fill="hold"/>
                                        <p:tgtEl>
                                          <p:spTgt spid="8"/>
                                        </p:tgtEl>
                                        <p:attrNameLst>
                                          <p:attrName>ppt_w</p:attrName>
                                        </p:attrNameLst>
                                      </p:cBhvr>
                                      <p:tavLst>
                                        <p:tav tm="0">
                                          <p:val>
                                            <p:strVal val="#ppt_w*0.70"/>
                                          </p:val>
                                        </p:tav>
                                        <p:tav tm="100000">
                                          <p:val>
                                            <p:strVal val="#ppt_w"/>
                                          </p:val>
                                        </p:tav>
                                      </p:tavLst>
                                    </p:anim>
                                    <p:anim calcmode="lin" valueType="num">
                                      <p:cBhvr>
                                        <p:cTn id="25" dur="1000" fill="hold"/>
                                        <p:tgtEl>
                                          <p:spTgt spid="8"/>
                                        </p:tgtEl>
                                        <p:attrNameLst>
                                          <p:attrName>ppt_h</p:attrName>
                                        </p:attrNameLst>
                                      </p:cBhvr>
                                      <p:tavLst>
                                        <p:tav tm="0">
                                          <p:val>
                                            <p:strVal val="#ppt_h"/>
                                          </p:val>
                                        </p:tav>
                                        <p:tav tm="100000">
                                          <p:val>
                                            <p:strVal val="#ppt_h"/>
                                          </p:val>
                                        </p:tav>
                                      </p:tavLst>
                                    </p:anim>
                                    <p:animEffect transition="in" filter="fade">
                                      <p:cBhvr>
                                        <p:cTn id="26" dur="1000"/>
                                        <p:tgtEl>
                                          <p:spTgt spid="8"/>
                                        </p:tgtEl>
                                      </p:cBhvr>
                                    </p:animEffect>
                                  </p:childTnLst>
                                </p:cTn>
                              </p:par>
                              <p:par>
                                <p:cTn id="27" presetID="55" presetClass="entr" presetSubtype="0" fill="hold" nodeType="with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p:cTn id="29" dur="1000" fill="hold"/>
                                        <p:tgtEl>
                                          <p:spTgt spid="9"/>
                                        </p:tgtEl>
                                        <p:attrNameLst>
                                          <p:attrName>ppt_w</p:attrName>
                                        </p:attrNameLst>
                                      </p:cBhvr>
                                      <p:tavLst>
                                        <p:tav tm="0">
                                          <p:val>
                                            <p:strVal val="#ppt_w*0.70"/>
                                          </p:val>
                                        </p:tav>
                                        <p:tav tm="100000">
                                          <p:val>
                                            <p:strVal val="#ppt_w"/>
                                          </p:val>
                                        </p:tav>
                                      </p:tavLst>
                                    </p:anim>
                                    <p:anim calcmode="lin" valueType="num">
                                      <p:cBhvr>
                                        <p:cTn id="30" dur="1000" fill="hold"/>
                                        <p:tgtEl>
                                          <p:spTgt spid="9"/>
                                        </p:tgtEl>
                                        <p:attrNameLst>
                                          <p:attrName>ppt_h</p:attrName>
                                        </p:attrNameLst>
                                      </p:cBhvr>
                                      <p:tavLst>
                                        <p:tav tm="0">
                                          <p:val>
                                            <p:strVal val="#ppt_h"/>
                                          </p:val>
                                        </p:tav>
                                        <p:tav tm="100000">
                                          <p:val>
                                            <p:strVal val="#ppt_h"/>
                                          </p:val>
                                        </p:tav>
                                      </p:tavLst>
                                    </p:anim>
                                    <p:animEffect transition="in" filter="fade">
                                      <p:cBhvr>
                                        <p:cTn id="31" dur="1000"/>
                                        <p:tgtEl>
                                          <p:spTgt spid="9"/>
                                        </p:tgtEl>
                                      </p:cBhvr>
                                    </p:animEffect>
                                  </p:childTnLst>
                                </p:cTn>
                              </p:par>
                              <p:par>
                                <p:cTn id="32" presetID="55" presetClass="entr" presetSubtype="0" fill="hold" nodeType="with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1000" fill="hold"/>
                                        <p:tgtEl>
                                          <p:spTgt spid="10"/>
                                        </p:tgtEl>
                                        <p:attrNameLst>
                                          <p:attrName>ppt_w</p:attrName>
                                        </p:attrNameLst>
                                      </p:cBhvr>
                                      <p:tavLst>
                                        <p:tav tm="0">
                                          <p:val>
                                            <p:strVal val="#ppt_w*0.70"/>
                                          </p:val>
                                        </p:tav>
                                        <p:tav tm="100000">
                                          <p:val>
                                            <p:strVal val="#ppt_w"/>
                                          </p:val>
                                        </p:tav>
                                      </p:tavLst>
                                    </p:anim>
                                    <p:anim calcmode="lin" valueType="num">
                                      <p:cBhvr>
                                        <p:cTn id="35" dur="1000" fill="hold"/>
                                        <p:tgtEl>
                                          <p:spTgt spid="10"/>
                                        </p:tgtEl>
                                        <p:attrNameLst>
                                          <p:attrName>ppt_h</p:attrName>
                                        </p:attrNameLst>
                                      </p:cBhvr>
                                      <p:tavLst>
                                        <p:tav tm="0">
                                          <p:val>
                                            <p:strVal val="#ppt_h"/>
                                          </p:val>
                                        </p:tav>
                                        <p:tav tm="100000">
                                          <p:val>
                                            <p:strVal val="#ppt_h"/>
                                          </p:val>
                                        </p:tav>
                                      </p:tavLst>
                                    </p:anim>
                                    <p:animEffect transition="in" filter="fade">
                                      <p:cBhvr>
                                        <p:cTn id="36" dur="1000"/>
                                        <p:tgtEl>
                                          <p:spTgt spid="10"/>
                                        </p:tgtEl>
                                      </p:cBhvr>
                                    </p:animEffect>
                                  </p:childTnLst>
                                </p:cTn>
                              </p:par>
                              <p:par>
                                <p:cTn id="37" presetID="55" presetClass="entr" presetSubtype="0" fill="hold" nodeType="with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p:cTn id="39" dur="1000" fill="hold"/>
                                        <p:tgtEl>
                                          <p:spTgt spid="11"/>
                                        </p:tgtEl>
                                        <p:attrNameLst>
                                          <p:attrName>ppt_w</p:attrName>
                                        </p:attrNameLst>
                                      </p:cBhvr>
                                      <p:tavLst>
                                        <p:tav tm="0">
                                          <p:val>
                                            <p:strVal val="#ppt_w*0.70"/>
                                          </p:val>
                                        </p:tav>
                                        <p:tav tm="100000">
                                          <p:val>
                                            <p:strVal val="#ppt_w"/>
                                          </p:val>
                                        </p:tav>
                                      </p:tavLst>
                                    </p:anim>
                                    <p:anim calcmode="lin" valueType="num">
                                      <p:cBhvr>
                                        <p:cTn id="40" dur="1000" fill="hold"/>
                                        <p:tgtEl>
                                          <p:spTgt spid="11"/>
                                        </p:tgtEl>
                                        <p:attrNameLst>
                                          <p:attrName>ppt_h</p:attrName>
                                        </p:attrNameLst>
                                      </p:cBhvr>
                                      <p:tavLst>
                                        <p:tav tm="0">
                                          <p:val>
                                            <p:strVal val="#ppt_h"/>
                                          </p:val>
                                        </p:tav>
                                        <p:tav tm="100000">
                                          <p:val>
                                            <p:strVal val="#ppt_h"/>
                                          </p:val>
                                        </p:tav>
                                      </p:tavLst>
                                    </p:anim>
                                    <p:animEffect transition="in" filter="fade">
                                      <p:cBhvr>
                                        <p:cTn id="41"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p:cNvSpPr>
            <a:spLocks noGrp="1"/>
          </p:cNvSpPr>
          <p:nvPr>
            <p:ph type="title"/>
          </p:nvPr>
        </p:nvSpPr>
        <p:spPr>
          <a:xfrm>
            <a:off x="457200" y="-26988"/>
            <a:ext cx="8229600" cy="1268413"/>
          </a:xfrm>
        </p:spPr>
        <p:txBody>
          <a:bodyPr/>
          <a:lstStyle/>
          <a:p>
            <a:pPr eaLnBrk="1" hangingPunct="1"/>
            <a:r>
              <a:rPr lang="fr-CH" sz="3200" b="1" dirty="0" smtClean="0">
                <a:latin typeface="Century Gothic" charset="0"/>
                <a:ea typeface="MS PGothic" charset="0"/>
                <a:cs typeface="MS PGothic" charset="0"/>
              </a:rPr>
              <a:t>Les clés d’un processus réussi</a:t>
            </a:r>
            <a:endParaRPr lang="fr-CH" sz="3200" b="1" dirty="0">
              <a:latin typeface="Century Gothic" charset="0"/>
              <a:ea typeface="MS PGothic" charset="0"/>
              <a:cs typeface="MS PGothic" charset="0"/>
            </a:endParaRPr>
          </a:p>
        </p:txBody>
      </p:sp>
      <p:sp>
        <p:nvSpPr>
          <p:cNvPr id="3" name="Content Placeholder 2"/>
          <p:cNvSpPr>
            <a:spLocks noGrp="1"/>
          </p:cNvSpPr>
          <p:nvPr>
            <p:ph sz="half" idx="1"/>
          </p:nvPr>
        </p:nvSpPr>
        <p:spPr>
          <a:xfrm>
            <a:off x="539750" y="1557338"/>
            <a:ext cx="8135938" cy="4824412"/>
          </a:xfrm>
        </p:spPr>
        <p:txBody>
          <a:bodyPr rtlCol="0">
            <a:normAutofit/>
          </a:bodyPr>
          <a:lstStyle/>
          <a:p>
            <a:pPr marL="0" indent="0" algn="ctr" eaLnBrk="1" fontAlgn="auto" hangingPunct="1">
              <a:spcAft>
                <a:spcPts val="0"/>
              </a:spcAft>
              <a:buNone/>
              <a:defRPr/>
            </a:pPr>
            <a:r>
              <a:rPr lang="de-CH" altLang="fr-FR" sz="2800" b="1" dirty="0" err="1" smtClean="0">
                <a:solidFill>
                  <a:schemeClr val="tx1">
                    <a:lumMod val="65000"/>
                    <a:lumOff val="35000"/>
                  </a:schemeClr>
                </a:solidFill>
                <a:ea typeface="ＭＳ Ｐゴシック" pitchFamily="34" charset="-128"/>
                <a:cs typeface="+mn-cs"/>
              </a:rPr>
              <a:t>Maintenir</a:t>
            </a:r>
            <a:r>
              <a:rPr lang="de-CH" altLang="fr-FR" sz="2800" b="1" dirty="0" smtClean="0">
                <a:solidFill>
                  <a:schemeClr val="tx1">
                    <a:lumMod val="65000"/>
                    <a:lumOff val="35000"/>
                  </a:schemeClr>
                </a:solidFill>
                <a:ea typeface="ＭＳ Ｐゴシック" pitchFamily="34" charset="-128"/>
                <a:cs typeface="+mn-cs"/>
              </a:rPr>
              <a:t> </a:t>
            </a:r>
            <a:r>
              <a:rPr lang="de-CH" altLang="fr-FR" sz="2800" b="1" dirty="0" err="1" smtClean="0">
                <a:solidFill>
                  <a:schemeClr val="tx1">
                    <a:lumMod val="65000"/>
                    <a:lumOff val="35000"/>
                  </a:schemeClr>
                </a:solidFill>
                <a:ea typeface="ＭＳ Ｐゴシック" pitchFamily="34" charset="-128"/>
                <a:cs typeface="+mn-cs"/>
              </a:rPr>
              <a:t>l’accès</a:t>
            </a:r>
            <a:r>
              <a:rPr lang="de-CH" altLang="fr-FR" sz="2800" b="1" dirty="0" smtClean="0">
                <a:solidFill>
                  <a:schemeClr val="tx1">
                    <a:lumMod val="65000"/>
                    <a:lumOff val="35000"/>
                  </a:schemeClr>
                </a:solidFill>
                <a:ea typeface="ＭＳ Ｐゴシック" pitchFamily="34" charset="-128"/>
                <a:cs typeface="+mn-cs"/>
              </a:rPr>
              <a:t> </a:t>
            </a:r>
            <a:r>
              <a:rPr lang="de-CH" altLang="fr-FR" sz="2800" b="1" dirty="0" err="1" smtClean="0">
                <a:solidFill>
                  <a:schemeClr val="tx1">
                    <a:lumMod val="65000"/>
                    <a:lumOff val="35000"/>
                  </a:schemeClr>
                </a:solidFill>
                <a:ea typeface="ＭＳ Ｐゴシック" pitchFamily="34" charset="-128"/>
                <a:cs typeface="+mn-cs"/>
              </a:rPr>
              <a:t>aux</a:t>
            </a:r>
            <a:r>
              <a:rPr lang="de-CH" altLang="fr-FR" sz="2800" b="1" dirty="0" smtClean="0">
                <a:solidFill>
                  <a:schemeClr val="tx1">
                    <a:lumMod val="65000"/>
                    <a:lumOff val="35000"/>
                  </a:schemeClr>
                </a:solidFill>
                <a:ea typeface="ＭＳ Ｐゴシック" pitchFamily="34" charset="-128"/>
                <a:cs typeface="+mn-cs"/>
              </a:rPr>
              <a:t> </a:t>
            </a:r>
            <a:r>
              <a:rPr lang="de-CH" altLang="fr-FR" sz="2800" b="1" dirty="0" err="1" smtClean="0">
                <a:solidFill>
                  <a:schemeClr val="tx1">
                    <a:lumMod val="65000"/>
                    <a:lumOff val="35000"/>
                  </a:schemeClr>
                </a:solidFill>
                <a:ea typeface="ＭＳ Ｐゴシック" pitchFamily="34" charset="-128"/>
                <a:cs typeface="+mn-cs"/>
              </a:rPr>
              <a:t>acteurs</a:t>
            </a:r>
            <a:r>
              <a:rPr lang="de-CH" altLang="fr-FR" sz="2800" b="1" dirty="0" smtClean="0">
                <a:solidFill>
                  <a:schemeClr val="tx1">
                    <a:lumMod val="65000"/>
                    <a:lumOff val="35000"/>
                  </a:schemeClr>
                </a:solidFill>
                <a:ea typeface="ＭＳ Ｐゴシック" pitchFamily="34" charset="-128"/>
                <a:cs typeface="+mn-cs"/>
              </a:rPr>
              <a:t> </a:t>
            </a:r>
            <a:r>
              <a:rPr lang="de-CH" altLang="fr-FR" sz="2800" b="1" dirty="0" err="1" smtClean="0">
                <a:solidFill>
                  <a:schemeClr val="tx1">
                    <a:lumMod val="65000"/>
                    <a:lumOff val="35000"/>
                  </a:schemeClr>
                </a:solidFill>
                <a:ea typeface="ＭＳ Ｐゴシック" pitchFamily="34" charset="-128"/>
                <a:cs typeface="+mn-cs"/>
              </a:rPr>
              <a:t>politiques</a:t>
            </a:r>
            <a:endParaRPr lang="de-CH" altLang="fr-FR" sz="2800" b="1" dirty="0" smtClean="0">
              <a:solidFill>
                <a:schemeClr val="tx1">
                  <a:lumMod val="65000"/>
                  <a:lumOff val="35000"/>
                </a:schemeClr>
              </a:solidFill>
              <a:ea typeface="ＭＳ Ｐゴシック" pitchFamily="34" charset="-128"/>
              <a:cs typeface="+mn-cs"/>
            </a:endParaRPr>
          </a:p>
          <a:p>
            <a:pPr marL="0" indent="0" algn="ctr" eaLnBrk="1" fontAlgn="auto" hangingPunct="1">
              <a:spcAft>
                <a:spcPts val="0"/>
              </a:spcAft>
              <a:buNone/>
              <a:defRPr/>
            </a:pPr>
            <a:endParaRPr lang="de-CH" altLang="fr-FR" sz="2800" b="1" dirty="0" smtClean="0">
              <a:solidFill>
                <a:schemeClr val="tx1">
                  <a:lumMod val="65000"/>
                  <a:lumOff val="35000"/>
                </a:schemeClr>
              </a:solidFill>
              <a:ea typeface="ＭＳ Ｐゴシック" pitchFamily="34" charset="-128"/>
              <a:cs typeface="+mn-cs"/>
            </a:endParaRPr>
          </a:p>
          <a:p>
            <a:pPr marL="0" indent="0" algn="ctr" eaLnBrk="1" fontAlgn="auto" hangingPunct="1">
              <a:spcAft>
                <a:spcPts val="0"/>
              </a:spcAft>
              <a:buNone/>
              <a:defRPr/>
            </a:pPr>
            <a:endParaRPr lang="de-CH" altLang="fr-FR" sz="2800" b="1" dirty="0" smtClean="0">
              <a:solidFill>
                <a:schemeClr val="tx1">
                  <a:lumMod val="65000"/>
                  <a:lumOff val="35000"/>
                </a:schemeClr>
              </a:solidFill>
              <a:ea typeface="ＭＳ Ｐゴシック" pitchFamily="34" charset="-128"/>
              <a:cs typeface="+mn-cs"/>
            </a:endParaRPr>
          </a:p>
          <a:p>
            <a:pPr marL="0" indent="0" algn="ctr" eaLnBrk="1" fontAlgn="auto" hangingPunct="1">
              <a:spcAft>
                <a:spcPts val="0"/>
              </a:spcAft>
              <a:buNone/>
              <a:defRPr/>
            </a:pPr>
            <a:endParaRPr lang="de-CH" altLang="fr-FR" sz="2800" b="1" dirty="0">
              <a:solidFill>
                <a:schemeClr val="tx1">
                  <a:lumMod val="65000"/>
                  <a:lumOff val="35000"/>
                </a:schemeClr>
              </a:solidFill>
              <a:ea typeface="ＭＳ Ｐゴシック" pitchFamily="34" charset="-128"/>
              <a:cs typeface="+mn-cs"/>
            </a:endParaRPr>
          </a:p>
          <a:p>
            <a:pPr marL="0" indent="0" algn="ctr" eaLnBrk="1" fontAlgn="auto" hangingPunct="1">
              <a:spcAft>
                <a:spcPts val="0"/>
              </a:spcAft>
              <a:buNone/>
              <a:defRPr/>
            </a:pPr>
            <a:endParaRPr lang="de-CH" altLang="fr-FR" sz="2800" b="1" dirty="0" smtClean="0">
              <a:solidFill>
                <a:schemeClr val="tx1">
                  <a:lumMod val="65000"/>
                  <a:lumOff val="35000"/>
                </a:schemeClr>
              </a:solidFill>
              <a:ea typeface="ＭＳ Ｐゴシック" pitchFamily="34" charset="-128"/>
              <a:cs typeface="+mn-cs"/>
            </a:endParaRPr>
          </a:p>
          <a:p>
            <a:pPr marL="0" indent="0" algn="ctr" eaLnBrk="1" fontAlgn="auto" hangingPunct="1">
              <a:spcAft>
                <a:spcPts val="0"/>
              </a:spcAft>
              <a:buNone/>
              <a:defRPr/>
            </a:pPr>
            <a:endParaRPr lang="de-CH" altLang="fr-FR" sz="2800" b="1" dirty="0">
              <a:solidFill>
                <a:schemeClr val="tx1">
                  <a:lumMod val="65000"/>
                  <a:lumOff val="35000"/>
                </a:schemeClr>
              </a:solidFill>
              <a:ea typeface="ＭＳ Ｐゴシック" pitchFamily="34" charset="-128"/>
              <a:cs typeface="+mn-cs"/>
            </a:endParaRPr>
          </a:p>
          <a:p>
            <a:pPr marL="0" indent="0" algn="ctr" eaLnBrk="1" fontAlgn="auto" hangingPunct="1">
              <a:spcAft>
                <a:spcPts val="0"/>
              </a:spcAft>
              <a:buNone/>
              <a:defRPr/>
            </a:pPr>
            <a:r>
              <a:rPr lang="de-CH" altLang="fr-FR" sz="2800" b="1" dirty="0" err="1" smtClean="0">
                <a:solidFill>
                  <a:schemeClr val="tx1">
                    <a:lumMod val="65000"/>
                    <a:lumOff val="35000"/>
                  </a:schemeClr>
                </a:solidFill>
                <a:ea typeface="ＭＳ Ｐゴシック" pitchFamily="34" charset="-128"/>
                <a:cs typeface="+mn-cs"/>
              </a:rPr>
              <a:t>Maintenir</a:t>
            </a:r>
            <a:r>
              <a:rPr lang="de-CH" altLang="fr-FR" sz="2800" b="1" dirty="0" smtClean="0">
                <a:solidFill>
                  <a:schemeClr val="tx1">
                    <a:lumMod val="65000"/>
                    <a:lumOff val="35000"/>
                  </a:schemeClr>
                </a:solidFill>
                <a:ea typeface="ＭＳ Ｐゴシック" pitchFamily="34" charset="-128"/>
                <a:cs typeface="+mn-cs"/>
              </a:rPr>
              <a:t> le </a:t>
            </a:r>
            <a:r>
              <a:rPr lang="de-CH" altLang="fr-FR" sz="2800" b="1" dirty="0" err="1" smtClean="0">
                <a:solidFill>
                  <a:schemeClr val="tx1">
                    <a:lumMod val="65000"/>
                    <a:lumOff val="35000"/>
                  </a:schemeClr>
                </a:solidFill>
                <a:ea typeface="ＭＳ Ｐゴシック" pitchFamily="34" charset="-128"/>
                <a:cs typeface="+mn-cs"/>
              </a:rPr>
              <a:t>processus</a:t>
            </a:r>
            <a:r>
              <a:rPr lang="de-CH" altLang="fr-FR" sz="2800" b="1" dirty="0" smtClean="0">
                <a:solidFill>
                  <a:schemeClr val="tx1">
                    <a:lumMod val="65000"/>
                    <a:lumOff val="35000"/>
                  </a:schemeClr>
                </a:solidFill>
                <a:ea typeface="ＭＳ Ｐゴシック" pitchFamily="34" charset="-128"/>
                <a:cs typeface="+mn-cs"/>
              </a:rPr>
              <a:t> </a:t>
            </a:r>
            <a:r>
              <a:rPr lang="de-CH" altLang="fr-FR" sz="2800" b="1" dirty="0" err="1" smtClean="0">
                <a:solidFill>
                  <a:schemeClr val="tx1">
                    <a:lumMod val="65000"/>
                    <a:lumOff val="35000"/>
                  </a:schemeClr>
                </a:solidFill>
                <a:ea typeface="ＭＳ Ｐゴシック" pitchFamily="34" charset="-128"/>
                <a:cs typeface="+mn-cs"/>
              </a:rPr>
              <a:t>technique</a:t>
            </a:r>
            <a:endParaRPr lang="de-CH" altLang="fr-FR" sz="2800" dirty="0">
              <a:solidFill>
                <a:schemeClr val="tx1">
                  <a:lumMod val="65000"/>
                  <a:lumOff val="35000"/>
                </a:schemeClr>
              </a:solidFill>
              <a:ea typeface="ＭＳ Ｐゴシック" pitchFamily="34" charset="-128"/>
              <a:cs typeface="+mn-cs"/>
            </a:endParaRPr>
          </a:p>
        </p:txBody>
      </p:sp>
      <p:pic>
        <p:nvPicPr>
          <p:cNvPr id="2" name="Picture 1"/>
          <p:cNvPicPr>
            <a:picLocks noChangeAspect="1"/>
          </p:cNvPicPr>
          <p:nvPr/>
        </p:nvPicPr>
        <p:blipFill>
          <a:blip r:embed="rId3"/>
          <a:stretch>
            <a:fillRect/>
          </a:stretch>
        </p:blipFill>
        <p:spPr>
          <a:xfrm>
            <a:off x="2627784" y="2276872"/>
            <a:ext cx="4072177" cy="3162300"/>
          </a:xfrm>
          <a:prstGeom prst="rect">
            <a:avLst/>
          </a:prstGeom>
        </p:spPr>
      </p:pic>
    </p:spTree>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re 1"/>
          <p:cNvSpPr>
            <a:spLocks noGrp="1"/>
          </p:cNvSpPr>
          <p:nvPr>
            <p:ph type="title"/>
          </p:nvPr>
        </p:nvSpPr>
        <p:spPr>
          <a:xfrm>
            <a:off x="323850" y="0"/>
            <a:ext cx="8424863" cy="1268413"/>
          </a:xfrm>
        </p:spPr>
        <p:txBody>
          <a:bodyPr/>
          <a:lstStyle/>
          <a:p>
            <a:pPr eaLnBrk="1" hangingPunct="1"/>
            <a:r>
              <a:rPr lang="fr-FR" sz="2800" b="1" dirty="0" smtClean="0">
                <a:latin typeface="Century Gothic" charset="0"/>
                <a:ea typeface="MS PGothic" charset="0"/>
                <a:cs typeface="MS PGothic" charset="0"/>
              </a:rPr>
              <a:t>La table de consultation</a:t>
            </a:r>
            <a:endParaRPr lang="fr-FR" sz="2800" b="1" dirty="0">
              <a:latin typeface="Century Gothic" charset="0"/>
              <a:ea typeface="MS PGothic" charset="0"/>
              <a:cs typeface="MS PGothic" charset="0"/>
            </a:endParaRPr>
          </a:p>
        </p:txBody>
      </p:sp>
      <p:graphicFrame>
        <p:nvGraphicFramePr>
          <p:cNvPr id="2" name="Content Placeholder 1"/>
          <p:cNvGraphicFramePr>
            <a:graphicFrameLocks noGrp="1"/>
          </p:cNvGraphicFramePr>
          <p:nvPr>
            <p:ph idx="1"/>
            <p:extLst>
              <p:ext uri="{D42A27DB-BD31-4B8C-83A1-F6EECF244321}">
                <p14:modId xmlns:p14="http://schemas.microsoft.com/office/powerpoint/2010/main" val="3190407799"/>
              </p:ext>
            </p:extLst>
          </p:nvPr>
        </p:nvGraphicFramePr>
        <p:xfrm>
          <a:off x="323850" y="1268413"/>
          <a:ext cx="8424863" cy="558958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1"/>
          <p:cNvSpPr>
            <a:spLocks noGrp="1"/>
          </p:cNvSpPr>
          <p:nvPr>
            <p:ph type="title"/>
          </p:nvPr>
        </p:nvSpPr>
        <p:spPr>
          <a:xfrm>
            <a:off x="285750" y="0"/>
            <a:ext cx="8572500" cy="1268760"/>
          </a:xfrm>
        </p:spPr>
        <p:txBody>
          <a:bodyPr/>
          <a:lstStyle/>
          <a:p>
            <a:pPr eaLnBrk="1" hangingPunct="1"/>
            <a:r>
              <a:rPr lang="fr-CH" sz="3200" b="1" dirty="0" smtClean="0">
                <a:latin typeface="Century Gothic" charset="0"/>
                <a:ea typeface="MS PGothic" charset="0"/>
                <a:cs typeface="MS PGothic" charset="0"/>
              </a:rPr>
              <a:t>Participation des PDI et des autres affectés par le déplacement</a:t>
            </a:r>
            <a:endParaRPr lang="fr-CH" sz="3200" b="1" dirty="0">
              <a:latin typeface="Century Gothic" charset="0"/>
              <a:ea typeface="MS PGothic" charset="0"/>
              <a:cs typeface="MS PGothic" charset="0"/>
            </a:endParaRPr>
          </a:p>
        </p:txBody>
      </p:sp>
      <p:sp>
        <p:nvSpPr>
          <p:cNvPr id="8" name="Segnaposto contenuto 2"/>
          <p:cNvSpPr>
            <a:spLocks noGrp="1"/>
          </p:cNvSpPr>
          <p:nvPr>
            <p:ph sz="half" idx="2"/>
          </p:nvPr>
        </p:nvSpPr>
        <p:spPr>
          <a:xfrm>
            <a:off x="539552" y="1561381"/>
            <a:ext cx="3815655" cy="4275732"/>
          </a:xfrm>
        </p:spPr>
        <p:txBody>
          <a:bodyPr rtlCol="0">
            <a:noAutofit/>
          </a:bodyPr>
          <a:lstStyle/>
          <a:p>
            <a:pPr eaLnBrk="1" fontAlgn="auto" hangingPunct="1">
              <a:spcAft>
                <a:spcPts val="0"/>
              </a:spcAft>
              <a:buClr>
                <a:schemeClr val="tx2"/>
              </a:buClr>
              <a:buFont typeface="Wingdings" charset="2"/>
              <a:buChar char="§"/>
              <a:defRPr/>
            </a:pPr>
            <a:r>
              <a:rPr lang="it-IT" altLang="fr-FR" sz="2400" dirty="0" smtClean="0"/>
              <a:t>Diversité en termes d’âge, de genre et d’appartenance ethnique ou sociale</a:t>
            </a:r>
            <a:endParaRPr lang="it-IT" altLang="fr-FR" sz="2400" dirty="0"/>
          </a:p>
          <a:p>
            <a:pPr eaLnBrk="1" fontAlgn="auto" hangingPunct="1">
              <a:spcAft>
                <a:spcPts val="0"/>
              </a:spcAft>
              <a:buClr>
                <a:schemeClr val="tx2"/>
              </a:buClr>
              <a:buFont typeface="Wingdings" charset="2"/>
              <a:buChar char="§"/>
              <a:defRPr/>
            </a:pPr>
            <a:r>
              <a:rPr lang="it-IT" altLang="fr-FR" sz="2400" dirty="0" smtClean="0"/>
              <a:t>ONG, institutions religieuses ou traditionnelles qui peuvent représenter </a:t>
            </a:r>
            <a:r>
              <a:rPr lang="it-IT" altLang="fr-FR" sz="2400" dirty="0" err="1" smtClean="0"/>
              <a:t>les</a:t>
            </a:r>
            <a:r>
              <a:rPr lang="it-IT" altLang="fr-FR" sz="2400" dirty="0" smtClean="0"/>
              <a:t> PDI</a:t>
            </a:r>
            <a:endParaRPr lang="it-IT" altLang="fr-FR" sz="2400" dirty="0"/>
          </a:p>
          <a:p>
            <a:pPr marL="342900" lvl="1" indent="-342900" eaLnBrk="1" fontAlgn="auto" hangingPunct="1">
              <a:spcAft>
                <a:spcPts val="0"/>
              </a:spcAft>
              <a:buClr>
                <a:schemeClr val="tx2"/>
              </a:buClr>
              <a:buFont typeface="Wingdings" charset="2"/>
              <a:buChar char="§"/>
              <a:defRPr/>
            </a:pPr>
            <a:r>
              <a:rPr lang="it-IT" altLang="fr-FR" sz="2400" dirty="0" smtClean="0"/>
              <a:t>Communautés d’accueil et personnes affectées par le déplacement</a:t>
            </a:r>
            <a:endParaRPr lang="it-IT" altLang="fr-FR" sz="2400" dirty="0"/>
          </a:p>
        </p:txBody>
      </p:sp>
      <p:sp>
        <p:nvSpPr>
          <p:cNvPr id="9" name="Segnaposto contenuto 3"/>
          <p:cNvSpPr>
            <a:spLocks noGrp="1"/>
          </p:cNvSpPr>
          <p:nvPr>
            <p:ph sz="quarter" idx="4294967295"/>
          </p:nvPr>
        </p:nvSpPr>
        <p:spPr>
          <a:xfrm>
            <a:off x="4067944" y="1777579"/>
            <a:ext cx="4928419" cy="3843337"/>
          </a:xfrm>
        </p:spPr>
        <p:txBody>
          <a:bodyPr/>
          <a:lstStyle/>
          <a:p>
            <a:pPr marL="342900" lvl="1" indent="0" eaLnBrk="1" hangingPunct="1">
              <a:lnSpc>
                <a:spcPct val="80000"/>
              </a:lnSpc>
              <a:buFont typeface="Arial" charset="0"/>
              <a:buNone/>
            </a:pPr>
            <a:r>
              <a:rPr lang="it-IT" sz="2400" b="1" dirty="0" smtClean="0">
                <a:latin typeface="Century Gothic"/>
                <a:cs typeface="Century Gothic"/>
              </a:rPr>
              <a:t>Outils participatifs: </a:t>
            </a:r>
          </a:p>
          <a:p>
            <a:pPr lvl="1" indent="-342900" eaLnBrk="1" hangingPunct="1">
              <a:lnSpc>
                <a:spcPct val="80000"/>
              </a:lnSpc>
              <a:buFont typeface="Wingdings" charset="2"/>
              <a:buChar char="§"/>
            </a:pPr>
            <a:r>
              <a:rPr lang="it-IT" sz="2400" dirty="0" smtClean="0">
                <a:latin typeface="Century Gothic"/>
                <a:cs typeface="Century Gothic"/>
              </a:rPr>
              <a:t>Information, communication et formation</a:t>
            </a:r>
          </a:p>
          <a:p>
            <a:pPr lvl="1" indent="-342900" eaLnBrk="1" hangingPunct="1">
              <a:lnSpc>
                <a:spcPct val="80000"/>
              </a:lnSpc>
              <a:buFont typeface="Wingdings" charset="2"/>
              <a:buChar char="§"/>
            </a:pPr>
            <a:r>
              <a:rPr lang="it-IT" sz="2400" dirty="0" smtClean="0">
                <a:latin typeface="Century Gothic"/>
                <a:cs typeface="Century Gothic"/>
              </a:rPr>
              <a:t>Représentants des </a:t>
            </a:r>
            <a:r>
              <a:rPr lang="it-IT" sz="2400" dirty="0" smtClean="0">
                <a:latin typeface="Century Gothic"/>
                <a:cs typeface="Century Gothic"/>
              </a:rPr>
              <a:t>PDI</a:t>
            </a:r>
            <a:endParaRPr lang="it-IT" sz="2400" dirty="0" smtClean="0">
              <a:latin typeface="Century Gothic"/>
              <a:cs typeface="Century Gothic"/>
            </a:endParaRPr>
          </a:p>
          <a:p>
            <a:pPr lvl="1" indent="-342900" eaLnBrk="1" hangingPunct="1">
              <a:lnSpc>
                <a:spcPct val="80000"/>
              </a:lnSpc>
              <a:buFont typeface="Wingdings" charset="2"/>
              <a:buChar char="§"/>
            </a:pPr>
            <a:r>
              <a:rPr lang="it-IT" sz="2400" dirty="0" smtClean="0">
                <a:latin typeface="Century Gothic"/>
                <a:cs typeface="Century Gothic"/>
              </a:rPr>
              <a:t>Promotion de l’égalité des genres et de la participation</a:t>
            </a:r>
          </a:p>
          <a:p>
            <a:pPr lvl="1" indent="-342900" eaLnBrk="1" hangingPunct="1">
              <a:lnSpc>
                <a:spcPct val="80000"/>
              </a:lnSpc>
              <a:buFont typeface="Wingdings" charset="2"/>
              <a:buChar char="§"/>
            </a:pPr>
            <a:r>
              <a:rPr lang="it-IT" sz="2400" dirty="0" smtClean="0">
                <a:latin typeface="Century Gothic"/>
                <a:cs typeface="Century Gothic"/>
              </a:rPr>
              <a:t>Groupe de discussion</a:t>
            </a:r>
          </a:p>
          <a:p>
            <a:pPr lvl="1" indent="-342900" eaLnBrk="1" hangingPunct="1">
              <a:lnSpc>
                <a:spcPct val="80000"/>
              </a:lnSpc>
              <a:buFont typeface="Wingdings" charset="2"/>
              <a:buChar char="§"/>
            </a:pPr>
            <a:r>
              <a:rPr lang="it-IT" sz="2400" dirty="0" smtClean="0">
                <a:latin typeface="Century Gothic"/>
                <a:cs typeface="Century Gothic"/>
              </a:rPr>
              <a:t>Evaluation participative</a:t>
            </a:r>
          </a:p>
          <a:p>
            <a:pPr lvl="1" indent="-342900" eaLnBrk="1" hangingPunct="1">
              <a:lnSpc>
                <a:spcPct val="80000"/>
              </a:lnSpc>
              <a:buFont typeface="Wingdings" charset="2"/>
              <a:buChar char="§"/>
            </a:pPr>
            <a:r>
              <a:rPr lang="it-IT" sz="2400" dirty="0" smtClean="0">
                <a:latin typeface="Century Gothic"/>
                <a:cs typeface="Century Gothic"/>
              </a:rPr>
              <a:t>Mécanismes de plainte</a:t>
            </a:r>
          </a:p>
          <a:p>
            <a:pPr lvl="1" indent="-342900" eaLnBrk="1" hangingPunct="1">
              <a:lnSpc>
                <a:spcPct val="80000"/>
              </a:lnSpc>
              <a:buFont typeface="Wingdings" charset="2"/>
              <a:buChar char="§"/>
            </a:pPr>
            <a:r>
              <a:rPr lang="it-IT" sz="2400" dirty="0" smtClean="0">
                <a:latin typeface="Century Gothic"/>
                <a:cs typeface="Century Gothic"/>
              </a:rPr>
              <a:t>Etudes et enquêtes  </a:t>
            </a:r>
            <a:endParaRPr lang="it-IT" sz="2400" dirty="0" smtClean="0">
              <a:latin typeface="Century Gothic"/>
              <a:cs typeface="Century Gothic"/>
            </a:endParaRPr>
          </a:p>
          <a:p>
            <a:pPr marL="342900" lvl="1" indent="0" eaLnBrk="1" hangingPunct="1">
              <a:lnSpc>
                <a:spcPct val="80000"/>
              </a:lnSpc>
              <a:buFontTx/>
              <a:buChar char="-"/>
            </a:pPr>
            <a:endParaRPr lang="it-IT" sz="1050" dirty="0" smtClean="0">
              <a:latin typeface="Century Gothic"/>
              <a:cs typeface="Century Gothic"/>
            </a:endParaRPr>
          </a:p>
          <a:p>
            <a:pPr marL="342900" lvl="1" indent="0" eaLnBrk="1" hangingPunct="1">
              <a:lnSpc>
                <a:spcPct val="80000"/>
              </a:lnSpc>
              <a:buFontTx/>
              <a:buChar char="-"/>
            </a:pPr>
            <a:endParaRPr lang="it-IT" sz="1050" dirty="0">
              <a:latin typeface="Century Gothic"/>
              <a:cs typeface="Century Gothic"/>
            </a:endParaRPr>
          </a:p>
        </p:txBody>
      </p:sp>
    </p:spTree>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467544" y="1484784"/>
            <a:ext cx="7920880" cy="5184576"/>
          </a:xfrm>
          <a:prstGeom prst="ellipse">
            <a:avLst/>
          </a:prstGeom>
          <a:solidFill>
            <a:schemeClr val="accent6">
              <a:lumMod val="60000"/>
              <a:lumOff val="40000"/>
            </a:schemeClr>
          </a:solidFill>
          <a:ln>
            <a:noFill/>
          </a:ln>
          <a:scene3d>
            <a:camera prst="obliqueTopRight"/>
            <a:lightRig rig="threePt" dir="tl"/>
          </a:scene3d>
          <a:sp3d/>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2769" name="Titre 1"/>
          <p:cNvSpPr>
            <a:spLocks noGrp="1"/>
          </p:cNvSpPr>
          <p:nvPr>
            <p:ph type="title"/>
          </p:nvPr>
        </p:nvSpPr>
        <p:spPr>
          <a:xfrm>
            <a:off x="323850" y="0"/>
            <a:ext cx="8424863" cy="1268413"/>
          </a:xfrm>
        </p:spPr>
        <p:txBody>
          <a:bodyPr/>
          <a:lstStyle/>
          <a:p>
            <a:pPr eaLnBrk="1" hangingPunct="1"/>
            <a:r>
              <a:rPr lang="fr-FR" sz="2800" b="1" dirty="0" smtClean="0">
                <a:latin typeface="Century Gothic" charset="0"/>
                <a:ea typeface="MS PGothic" charset="0"/>
                <a:cs typeface="MS PGothic" charset="0"/>
              </a:rPr>
              <a:t>Cartographie des acteurs</a:t>
            </a:r>
            <a:endParaRPr lang="fr-FR" sz="2800" b="1" dirty="0">
              <a:latin typeface="Century Gothic" charset="0"/>
              <a:ea typeface="MS PGothic" charset="0"/>
              <a:cs typeface="MS PGothic" charset="0"/>
            </a:endParaRPr>
          </a:p>
        </p:txBody>
      </p:sp>
      <p:graphicFrame>
        <p:nvGraphicFramePr>
          <p:cNvPr id="2" name="Content Placeholder 1"/>
          <p:cNvGraphicFramePr>
            <a:graphicFrameLocks noGrp="1"/>
          </p:cNvGraphicFramePr>
          <p:nvPr>
            <p:ph idx="1"/>
            <p:extLst>
              <p:ext uri="{D42A27DB-BD31-4B8C-83A1-F6EECF244321}">
                <p14:modId xmlns:p14="http://schemas.microsoft.com/office/powerpoint/2010/main" val="2408832591"/>
              </p:ext>
            </p:extLst>
          </p:nvPr>
        </p:nvGraphicFramePr>
        <p:xfrm>
          <a:off x="323850" y="1268760"/>
          <a:ext cx="8424863" cy="55892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p:cNvSpPr txBox="1"/>
          <p:nvPr/>
        </p:nvSpPr>
        <p:spPr>
          <a:xfrm>
            <a:off x="642630" y="4005064"/>
            <a:ext cx="2323072" cy="400110"/>
          </a:xfrm>
          <a:prstGeom prst="rect">
            <a:avLst/>
          </a:prstGeom>
          <a:noFill/>
        </p:spPr>
        <p:txBody>
          <a:bodyPr wrap="none" rtlCol="0">
            <a:spAutoFit/>
          </a:bodyPr>
          <a:lstStyle/>
          <a:p>
            <a:r>
              <a:rPr lang="en-GB" sz="2000" dirty="0" smtClean="0">
                <a:latin typeface="Century Gothic"/>
                <a:cs typeface="Century Gothic"/>
              </a:rPr>
              <a:t>Parties </a:t>
            </a:r>
            <a:r>
              <a:rPr lang="en-GB" sz="2000" dirty="0" err="1" smtClean="0">
                <a:latin typeface="Century Gothic"/>
                <a:cs typeface="Century Gothic"/>
              </a:rPr>
              <a:t>prenantes</a:t>
            </a:r>
            <a:endParaRPr lang="en-GB" sz="2000" dirty="0">
              <a:latin typeface="Century Gothic"/>
              <a:cs typeface="Century Gothic"/>
            </a:endParaRPr>
          </a:p>
        </p:txBody>
      </p:sp>
    </p:spTree>
    <p:extLst>
      <p:ext uri="{BB962C8B-B14F-4D97-AF65-F5344CB8AC3E}">
        <p14:creationId xmlns:p14="http://schemas.microsoft.com/office/powerpoint/2010/main" val="1396529814"/>
      </p:ext>
    </p:extLst>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Percep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erception">
      <a:majorFont>
        <a:latin typeface="Century Gothic"/>
        <a:ea typeface=""/>
        <a:cs typeface=""/>
        <a:font script="Jpan" typeface="メイリオ"/>
        <a:font script="Hans" typeface="宋体"/>
        <a:font script="Hant" typeface="新細明體"/>
      </a:majorFont>
      <a:minorFont>
        <a:latin typeface="Century Gothic"/>
        <a:ea typeface=""/>
        <a:cs typeface=""/>
        <a:font script="Jpan" typeface="メイリオ"/>
        <a:font script="Hans" typeface="宋体"/>
        <a:font script="Hant" typeface="新細明體"/>
      </a:minorFont>
    </a:fontScheme>
    <a:fmtScheme name="Perception">
      <a:fillStyleLst>
        <a:solidFill>
          <a:schemeClr val="phClr"/>
        </a:solidFill>
        <a:solidFill>
          <a:schemeClr val="phClr">
            <a:shade val="90000"/>
          </a:schemeClr>
        </a:solidFill>
        <a:solidFill>
          <a:schemeClr val="phClr">
            <a:shade val="80000"/>
          </a:schemeClr>
        </a:solidFill>
      </a:fillStyleLst>
      <a:lnStyleLst>
        <a:ln w="12700" cap="flat" cmpd="sng" algn="ctr">
          <a:solidFill>
            <a:schemeClr val="phClr">
              <a:satMod val="105000"/>
            </a:schemeClr>
          </a:solidFill>
          <a:prstDash val="solid"/>
        </a:ln>
        <a:ln w="25400" cap="flat" cmpd="sng" algn="ctr">
          <a:solidFill>
            <a:schemeClr val="phClr"/>
          </a:solidFill>
          <a:prstDash val="solid"/>
        </a:ln>
        <a:ln w="25400" cap="flat" cmpd="sng" algn="ctr">
          <a:solidFill>
            <a:schemeClr val="phClr">
              <a:alpha val="80000"/>
            </a:schemeClr>
          </a:solidFill>
          <a:prstDash val="solid"/>
        </a:ln>
      </a:lnStyleLst>
      <a:effectStyleLst>
        <a:effectStyle>
          <a:effectLst/>
        </a:effectStyle>
        <a:effectStyle>
          <a:effectLst/>
          <a:scene3d>
            <a:camera prst="obliqueTopRight"/>
            <a:lightRig rig="threePt" dir="tl"/>
          </a:scene3d>
          <a:sp3d>
            <a:bevelT w="25400" h="25400"/>
          </a:sp3d>
        </a:effectStyle>
        <a:effectStyle>
          <a:effectLst/>
          <a:scene3d>
            <a:camera prst="perspectiveFront" fov="4200000"/>
            <a:lightRig rig="balanced" dir="tl">
              <a:rot lat="0" lon="0" rev="18600000"/>
            </a:lightRig>
          </a:scene3d>
          <a:sp3d prstMaterial="metal">
            <a:bevelT w="63500" h="50800" prst="angle"/>
          </a:sp3d>
        </a:effectStyle>
      </a:effectStyleLst>
      <a:bgFillStyleLst>
        <a:solidFill>
          <a:schemeClr val="phClr">
            <a:tint val="90000"/>
          </a:schemeClr>
        </a:solidFill>
        <a:solidFill>
          <a:schemeClr val="phClr">
            <a:tint val="50000"/>
          </a:schemeClr>
        </a:solidFill>
        <a:solidFill>
          <a:schemeClr val="phClr">
            <a:shade val="60000"/>
          </a:schemeClr>
        </a:soli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10128</TotalTime>
  <Words>1417</Words>
  <Application>Microsoft Office PowerPoint</Application>
  <PresentationFormat>Affichage à l'écran (4:3)</PresentationFormat>
  <Paragraphs>144</Paragraphs>
  <Slides>12</Slides>
  <Notes>12</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12</vt:i4>
      </vt:variant>
    </vt:vector>
  </HeadingPairs>
  <TitlesOfParts>
    <vt:vector size="20" baseType="lpstr">
      <vt:lpstr>MS PGothic</vt:lpstr>
      <vt:lpstr>MS PGothic</vt:lpstr>
      <vt:lpstr>Arial</vt:lpstr>
      <vt:lpstr>Calibri</vt:lpstr>
      <vt:lpstr>Century Gothic</vt:lpstr>
      <vt:lpstr>Wingdings</vt:lpstr>
      <vt:lpstr>Wingdings 2</vt:lpstr>
      <vt:lpstr>Perception</vt:lpstr>
      <vt:lpstr>Organiser un processus participatif</vt:lpstr>
      <vt:lpstr>Objectifs</vt:lpstr>
      <vt:lpstr>Les sept étapes</vt:lpstr>
      <vt:lpstr>Initier le processus</vt:lpstr>
      <vt:lpstr>Bon processus = bon document</vt:lpstr>
      <vt:lpstr>Les clés d’un processus réussi</vt:lpstr>
      <vt:lpstr>La table de consultation</vt:lpstr>
      <vt:lpstr>Participation des PDI et des autres affectés par le déplacement</vt:lpstr>
      <vt:lpstr>Cartographie des acteurs</vt:lpstr>
      <vt:lpstr>Mener un bon processus</vt:lpstr>
      <vt:lpstr>Qui est qui?</vt:lpstr>
      <vt:lpstr>Au travail !</vt:lpstr>
    </vt:vector>
  </TitlesOfParts>
  <Company>NRC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Federica</dc:creator>
  <cp:lastModifiedBy>sophie crozet</cp:lastModifiedBy>
  <cp:revision>266</cp:revision>
  <dcterms:created xsi:type="dcterms:W3CDTF">2008-09-19T08:19:15Z</dcterms:created>
  <dcterms:modified xsi:type="dcterms:W3CDTF">2016-01-16T19:37:21Z</dcterms:modified>
</cp:coreProperties>
</file>