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587" r:id="rId1"/>
  </p:sldMasterIdLst>
  <p:notesMasterIdLst>
    <p:notesMasterId r:id="rId16"/>
  </p:notesMasterIdLst>
  <p:handoutMasterIdLst>
    <p:handoutMasterId r:id="rId17"/>
  </p:handoutMasterIdLst>
  <p:sldIdLst>
    <p:sldId id="332" r:id="rId2"/>
    <p:sldId id="333" r:id="rId3"/>
    <p:sldId id="334" r:id="rId4"/>
    <p:sldId id="335" r:id="rId5"/>
    <p:sldId id="329" r:id="rId6"/>
    <p:sldId id="330" r:id="rId7"/>
    <p:sldId id="336" r:id="rId8"/>
    <p:sldId id="337" r:id="rId9"/>
    <p:sldId id="338" r:id="rId10"/>
    <p:sldId id="339" r:id="rId11"/>
    <p:sldId id="340" r:id="rId12"/>
    <p:sldId id="322" r:id="rId13"/>
    <p:sldId id="331" r:id="rId14"/>
    <p:sldId id="313" r:id="rId15"/>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charset="0"/>
        <a:ea typeface="MS PGothic" charset="0"/>
        <a:cs typeface="MS PGothic" charset="0"/>
      </a:defRPr>
    </a:lvl1pPr>
    <a:lvl2pPr marL="457200" algn="l" rtl="0" eaLnBrk="0" fontAlgn="base" hangingPunct="0">
      <a:spcBef>
        <a:spcPct val="0"/>
      </a:spcBef>
      <a:spcAft>
        <a:spcPct val="0"/>
      </a:spcAft>
      <a:defRPr kern="1200">
        <a:solidFill>
          <a:schemeClr val="tx1"/>
        </a:solidFill>
        <a:latin typeface="Arial" charset="0"/>
        <a:ea typeface="MS PGothic" charset="0"/>
        <a:cs typeface="MS PGothic" charset="0"/>
      </a:defRPr>
    </a:lvl2pPr>
    <a:lvl3pPr marL="914400" algn="l" rtl="0" eaLnBrk="0" fontAlgn="base" hangingPunct="0">
      <a:spcBef>
        <a:spcPct val="0"/>
      </a:spcBef>
      <a:spcAft>
        <a:spcPct val="0"/>
      </a:spcAft>
      <a:defRPr kern="1200">
        <a:solidFill>
          <a:schemeClr val="tx1"/>
        </a:solidFill>
        <a:latin typeface="Arial" charset="0"/>
        <a:ea typeface="MS PGothic" charset="0"/>
        <a:cs typeface="MS PGothic" charset="0"/>
      </a:defRPr>
    </a:lvl3pPr>
    <a:lvl4pPr marL="1371600" algn="l" rtl="0" eaLnBrk="0" fontAlgn="base" hangingPunct="0">
      <a:spcBef>
        <a:spcPct val="0"/>
      </a:spcBef>
      <a:spcAft>
        <a:spcPct val="0"/>
      </a:spcAft>
      <a:defRPr kern="1200">
        <a:solidFill>
          <a:schemeClr val="tx1"/>
        </a:solidFill>
        <a:latin typeface="Arial" charset="0"/>
        <a:ea typeface="MS PGothic" charset="0"/>
        <a:cs typeface="MS PGothic" charset="0"/>
      </a:defRPr>
    </a:lvl4pPr>
    <a:lvl5pPr marL="1828800" algn="l" rtl="0" eaLnBrk="0" fontAlgn="base" hangingPunct="0">
      <a:spcBef>
        <a:spcPct val="0"/>
      </a:spcBef>
      <a:spcAft>
        <a:spcPct val="0"/>
      </a:spcAft>
      <a:defRPr kern="1200">
        <a:solidFill>
          <a:schemeClr val="tx1"/>
        </a:solidFill>
        <a:latin typeface="Arial" charset="0"/>
        <a:ea typeface="MS PGothic" charset="0"/>
        <a:cs typeface="MS PGothic" charset="0"/>
      </a:defRPr>
    </a:lvl5pPr>
    <a:lvl6pPr marL="2286000" algn="l" defTabSz="457200" rtl="0" eaLnBrk="1" latinLnBrk="0" hangingPunct="1">
      <a:defRPr kern="1200">
        <a:solidFill>
          <a:schemeClr val="tx1"/>
        </a:solidFill>
        <a:latin typeface="Arial" charset="0"/>
        <a:ea typeface="MS PGothic" charset="0"/>
        <a:cs typeface="MS PGothic" charset="0"/>
      </a:defRPr>
    </a:lvl6pPr>
    <a:lvl7pPr marL="2743200" algn="l" defTabSz="457200" rtl="0" eaLnBrk="1" latinLnBrk="0" hangingPunct="1">
      <a:defRPr kern="1200">
        <a:solidFill>
          <a:schemeClr val="tx1"/>
        </a:solidFill>
        <a:latin typeface="Arial" charset="0"/>
        <a:ea typeface="MS PGothic" charset="0"/>
        <a:cs typeface="MS PGothic" charset="0"/>
      </a:defRPr>
    </a:lvl7pPr>
    <a:lvl8pPr marL="3200400" algn="l" defTabSz="457200" rtl="0" eaLnBrk="1" latinLnBrk="0" hangingPunct="1">
      <a:defRPr kern="1200">
        <a:solidFill>
          <a:schemeClr val="tx1"/>
        </a:solidFill>
        <a:latin typeface="Arial" charset="0"/>
        <a:ea typeface="MS PGothic" charset="0"/>
        <a:cs typeface="MS PGothic" charset="0"/>
      </a:defRPr>
    </a:lvl8pPr>
    <a:lvl9pPr marL="3657600" algn="l" defTabSz="457200" rtl="0" eaLnBrk="1" latinLnBrk="0" hangingPunct="1">
      <a:defRPr kern="1200">
        <a:solidFill>
          <a:schemeClr val="tx1"/>
        </a:solidFill>
        <a:latin typeface="Arial" charset="0"/>
        <a:ea typeface="MS PGothic" charset="0"/>
        <a:cs typeface="MS PGothic"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Rachel" initials=""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D5EA"/>
    <a:srgbClr val="FF0000"/>
    <a:srgbClr val="CC3300"/>
    <a:srgbClr val="003366"/>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626" autoAdjust="0"/>
  </p:normalViewPr>
  <p:slideViewPr>
    <p:cSldViewPr>
      <p:cViewPr varScale="1">
        <p:scale>
          <a:sx n="56" d="100"/>
          <a:sy n="56" d="100"/>
        </p:scale>
        <p:origin x="78" y="84"/>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7FEFABA-8A72-4826-BCF5-47EA5DAB7BCC}" type="doc">
      <dgm:prSet loTypeId="urn:microsoft.com/office/officeart/2005/8/layout/chevron2" loCatId="list" qsTypeId="urn:microsoft.com/office/officeart/2005/8/quickstyle/simple1" qsCatId="simple" csTypeId="urn:microsoft.com/office/officeart/2005/8/colors/accent1_2" csCatId="accent1" phldr="1"/>
      <dgm:spPr/>
      <dgm:t>
        <a:bodyPr/>
        <a:lstStyle/>
        <a:p>
          <a:endParaRPr lang="fr-CH"/>
        </a:p>
      </dgm:t>
    </dgm:pt>
    <dgm:pt modelId="{9CA4046C-A4EC-4C42-97D4-13B8D972059A}">
      <dgm:prSet phldrT="[Text]" custT="1"/>
      <dgm:spPr>
        <a:solidFill>
          <a:srgbClr val="CC3300"/>
        </a:solidFill>
      </dgm:spPr>
      <dgm:t>
        <a:bodyPr/>
        <a:lstStyle/>
        <a:p>
          <a:r>
            <a:rPr lang="fr-CH" sz="1800" b="1" dirty="0" smtClean="0"/>
            <a:t>6.2</a:t>
          </a:r>
          <a:endParaRPr lang="fr-CH" sz="1800" b="1" dirty="0"/>
        </a:p>
      </dgm:t>
    </dgm:pt>
    <dgm:pt modelId="{75C136A4-192E-4FBD-A00A-65FF3B5D2B23}" type="parTrans" cxnId="{B3A7DFED-B65F-491B-8974-8341962DFC11}">
      <dgm:prSet/>
      <dgm:spPr/>
      <dgm:t>
        <a:bodyPr/>
        <a:lstStyle/>
        <a:p>
          <a:endParaRPr lang="fr-CH"/>
        </a:p>
      </dgm:t>
    </dgm:pt>
    <dgm:pt modelId="{04400682-5317-4A50-B541-199AF44455F2}" type="sibTrans" cxnId="{B3A7DFED-B65F-491B-8974-8341962DFC11}">
      <dgm:prSet/>
      <dgm:spPr/>
      <dgm:t>
        <a:bodyPr/>
        <a:lstStyle/>
        <a:p>
          <a:endParaRPr lang="fr-CH"/>
        </a:p>
      </dgm:t>
    </dgm:pt>
    <dgm:pt modelId="{3D1606A2-D83A-49C8-8673-D78635BC76E1}">
      <dgm:prSet phldrT="[Text]" custT="1"/>
      <dgm:spPr/>
      <dgm:t>
        <a:bodyPr/>
        <a:lstStyle/>
        <a:p>
          <a:r>
            <a:rPr lang="fr-CH" sz="1800" b="1" dirty="0" smtClean="0"/>
            <a:t>Examples de déplacement arbitraire</a:t>
          </a:r>
          <a:endParaRPr lang="fr-CH" sz="1800" b="1" dirty="0"/>
        </a:p>
      </dgm:t>
    </dgm:pt>
    <dgm:pt modelId="{C91DA7CC-A7C2-4495-A607-53AF2D559437}" type="parTrans" cxnId="{4BA85717-45B9-4F37-A4D3-5D720E64B9C7}">
      <dgm:prSet/>
      <dgm:spPr/>
      <dgm:t>
        <a:bodyPr/>
        <a:lstStyle/>
        <a:p>
          <a:endParaRPr lang="fr-CH"/>
        </a:p>
      </dgm:t>
    </dgm:pt>
    <dgm:pt modelId="{CF0FB115-54CF-4D73-BD17-B0374E4A6EB6}" type="sibTrans" cxnId="{4BA85717-45B9-4F37-A4D3-5D720E64B9C7}">
      <dgm:prSet/>
      <dgm:spPr/>
      <dgm:t>
        <a:bodyPr/>
        <a:lstStyle/>
        <a:p>
          <a:endParaRPr lang="fr-CH"/>
        </a:p>
      </dgm:t>
    </dgm:pt>
    <dgm:pt modelId="{0B2520DA-EF09-449F-99D8-174C68B25900}">
      <dgm:prSet phldrT="[Text]" custT="1"/>
      <dgm:spPr>
        <a:solidFill>
          <a:srgbClr val="C00000"/>
        </a:solidFill>
      </dgm:spPr>
      <dgm:t>
        <a:bodyPr/>
        <a:lstStyle/>
        <a:p>
          <a:endParaRPr lang="fr-CH" sz="1400" b="1" dirty="0" smtClean="0"/>
        </a:p>
        <a:p>
          <a:r>
            <a:rPr lang="fr-CH" sz="1800" b="1" dirty="0" smtClean="0"/>
            <a:t>DIDH</a:t>
          </a:r>
        </a:p>
        <a:p>
          <a:r>
            <a:rPr lang="fr-CH" sz="1800" b="1" dirty="0" smtClean="0"/>
            <a:t>DIH</a:t>
          </a:r>
          <a:endParaRPr lang="fr-CH" sz="1800" b="1" dirty="0"/>
        </a:p>
      </dgm:t>
    </dgm:pt>
    <dgm:pt modelId="{E7426412-F2C1-4A7D-9A6B-AAA7C6128C0F}" type="parTrans" cxnId="{4A8E99E0-9220-42D1-B02E-A8F8F90A1AF5}">
      <dgm:prSet/>
      <dgm:spPr/>
      <dgm:t>
        <a:bodyPr/>
        <a:lstStyle/>
        <a:p>
          <a:endParaRPr lang="fr-CH"/>
        </a:p>
      </dgm:t>
    </dgm:pt>
    <dgm:pt modelId="{E19043DB-5EAA-42D3-906D-D95B47957374}" type="sibTrans" cxnId="{4A8E99E0-9220-42D1-B02E-A8F8F90A1AF5}">
      <dgm:prSet/>
      <dgm:spPr/>
      <dgm:t>
        <a:bodyPr/>
        <a:lstStyle/>
        <a:p>
          <a:endParaRPr lang="fr-CH"/>
        </a:p>
      </dgm:t>
    </dgm:pt>
    <dgm:pt modelId="{E0E46FF2-5714-467D-BF90-296B1520FA90}">
      <dgm:prSet phldrT="[Text]" custT="1"/>
      <dgm:spPr/>
      <dgm:t>
        <a:bodyPr/>
        <a:lstStyle/>
        <a:p>
          <a:r>
            <a:rPr lang="fr-CH" sz="1800" b="1" dirty="0" smtClean="0"/>
            <a:t>Legalité</a:t>
          </a:r>
          <a:endParaRPr lang="fr-CH" sz="1800" b="1" dirty="0"/>
        </a:p>
      </dgm:t>
    </dgm:pt>
    <dgm:pt modelId="{95222D5C-F253-4F0A-9E18-2F1F3F01465B}" type="parTrans" cxnId="{E504189A-8D73-407B-A317-7C3BFA32BEC2}">
      <dgm:prSet/>
      <dgm:spPr/>
      <dgm:t>
        <a:bodyPr/>
        <a:lstStyle/>
        <a:p>
          <a:endParaRPr lang="fr-CH"/>
        </a:p>
      </dgm:t>
    </dgm:pt>
    <dgm:pt modelId="{580FF6B3-4EF6-46F0-B8E3-E9EA3C1D57B1}" type="sibTrans" cxnId="{E504189A-8D73-407B-A317-7C3BFA32BEC2}">
      <dgm:prSet/>
      <dgm:spPr/>
      <dgm:t>
        <a:bodyPr/>
        <a:lstStyle/>
        <a:p>
          <a:endParaRPr lang="fr-CH"/>
        </a:p>
      </dgm:t>
    </dgm:pt>
    <dgm:pt modelId="{1942A179-9171-41DF-AC8E-D85D7359CCE2}">
      <dgm:prSet phldrT="[Text]" custT="1"/>
      <dgm:spPr/>
      <dgm:t>
        <a:bodyPr/>
        <a:lstStyle/>
        <a:p>
          <a:r>
            <a:rPr lang="fr-CH" sz="1800" b="1" dirty="0" smtClean="0"/>
            <a:t>Nécessité</a:t>
          </a:r>
          <a:endParaRPr lang="fr-CH" sz="1800" b="1" dirty="0"/>
        </a:p>
      </dgm:t>
    </dgm:pt>
    <dgm:pt modelId="{DBEB74A4-5D40-484B-83FC-8773C990CAC0}" type="parTrans" cxnId="{6800739E-DD3D-44BE-A446-07047E76C89D}">
      <dgm:prSet/>
      <dgm:spPr/>
      <dgm:t>
        <a:bodyPr/>
        <a:lstStyle/>
        <a:p>
          <a:endParaRPr lang="fr-CH"/>
        </a:p>
      </dgm:t>
    </dgm:pt>
    <dgm:pt modelId="{54E0DD95-912A-4676-B26A-36D4544369E7}" type="sibTrans" cxnId="{6800739E-DD3D-44BE-A446-07047E76C89D}">
      <dgm:prSet/>
      <dgm:spPr/>
      <dgm:t>
        <a:bodyPr/>
        <a:lstStyle/>
        <a:p>
          <a:endParaRPr lang="fr-CH"/>
        </a:p>
      </dgm:t>
    </dgm:pt>
    <dgm:pt modelId="{54416172-5734-49E5-A048-EEA69F099641}">
      <dgm:prSet phldrT="[Text]" custT="1"/>
      <dgm:spPr/>
      <dgm:t>
        <a:bodyPr/>
        <a:lstStyle/>
        <a:p>
          <a:r>
            <a:rPr lang="fr-CH" sz="1800" b="1" dirty="0" smtClean="0"/>
            <a:t>But légitime</a:t>
          </a:r>
          <a:endParaRPr lang="fr-CH" sz="1800" b="1" dirty="0"/>
        </a:p>
      </dgm:t>
    </dgm:pt>
    <dgm:pt modelId="{9AE4AB64-3B01-4F8D-951A-CE063CC9C475}" type="parTrans" cxnId="{191B00B8-911F-404A-98DB-0BB1375D262F}">
      <dgm:prSet/>
      <dgm:spPr/>
      <dgm:t>
        <a:bodyPr/>
        <a:lstStyle/>
        <a:p>
          <a:endParaRPr lang="fr-CH"/>
        </a:p>
      </dgm:t>
    </dgm:pt>
    <dgm:pt modelId="{C57B88B2-1FBB-455C-B939-9667182CB705}" type="sibTrans" cxnId="{191B00B8-911F-404A-98DB-0BB1375D262F}">
      <dgm:prSet/>
      <dgm:spPr/>
      <dgm:t>
        <a:bodyPr/>
        <a:lstStyle/>
        <a:p>
          <a:endParaRPr lang="fr-CH"/>
        </a:p>
      </dgm:t>
    </dgm:pt>
    <dgm:pt modelId="{0FBF29E1-A174-465E-987D-F8FD5DD7B7F9}" type="pres">
      <dgm:prSet presAssocID="{77FEFABA-8A72-4826-BCF5-47EA5DAB7BCC}" presName="linearFlow" presStyleCnt="0">
        <dgm:presLayoutVars>
          <dgm:dir/>
          <dgm:animLvl val="lvl"/>
          <dgm:resizeHandles val="exact"/>
        </dgm:presLayoutVars>
      </dgm:prSet>
      <dgm:spPr/>
      <dgm:t>
        <a:bodyPr/>
        <a:lstStyle/>
        <a:p>
          <a:endParaRPr lang="fr-CH"/>
        </a:p>
      </dgm:t>
    </dgm:pt>
    <dgm:pt modelId="{7CE321DA-D276-4B6B-BFF7-4300CBA20FF3}" type="pres">
      <dgm:prSet presAssocID="{9CA4046C-A4EC-4C42-97D4-13B8D972059A}" presName="composite" presStyleCnt="0"/>
      <dgm:spPr/>
    </dgm:pt>
    <dgm:pt modelId="{4A9FDECE-B780-42D2-91F0-3FCDA3C3C711}" type="pres">
      <dgm:prSet presAssocID="{9CA4046C-A4EC-4C42-97D4-13B8D972059A}" presName="parentText" presStyleLbl="alignNode1" presStyleIdx="0" presStyleCnt="2" custLinFactNeighborX="0" custLinFactNeighborY="8007">
        <dgm:presLayoutVars>
          <dgm:chMax val="1"/>
          <dgm:bulletEnabled val="1"/>
        </dgm:presLayoutVars>
      </dgm:prSet>
      <dgm:spPr/>
      <dgm:t>
        <a:bodyPr/>
        <a:lstStyle/>
        <a:p>
          <a:endParaRPr lang="fr-CH"/>
        </a:p>
      </dgm:t>
    </dgm:pt>
    <dgm:pt modelId="{8E183EF8-C496-441C-9687-AFF0F916B88B}" type="pres">
      <dgm:prSet presAssocID="{9CA4046C-A4EC-4C42-97D4-13B8D972059A}" presName="descendantText" presStyleLbl="alignAcc1" presStyleIdx="0" presStyleCnt="2" custLinFactNeighborX="478" custLinFactNeighborY="20809">
        <dgm:presLayoutVars>
          <dgm:bulletEnabled val="1"/>
        </dgm:presLayoutVars>
      </dgm:prSet>
      <dgm:spPr/>
      <dgm:t>
        <a:bodyPr/>
        <a:lstStyle/>
        <a:p>
          <a:endParaRPr lang="fr-CH"/>
        </a:p>
      </dgm:t>
    </dgm:pt>
    <dgm:pt modelId="{F661CA72-987F-47BA-A76F-67D37D72C815}" type="pres">
      <dgm:prSet presAssocID="{04400682-5317-4A50-B541-199AF44455F2}" presName="sp" presStyleCnt="0"/>
      <dgm:spPr/>
    </dgm:pt>
    <dgm:pt modelId="{87587C56-E8E9-4E4D-90DE-436D9EEBE175}" type="pres">
      <dgm:prSet presAssocID="{0B2520DA-EF09-449F-99D8-174C68B25900}" presName="composite" presStyleCnt="0"/>
      <dgm:spPr/>
    </dgm:pt>
    <dgm:pt modelId="{A2ACC493-3E8A-468E-9568-6B9DC5721C8D}" type="pres">
      <dgm:prSet presAssocID="{0B2520DA-EF09-449F-99D8-174C68B25900}" presName="parentText" presStyleLbl="alignNode1" presStyleIdx="1" presStyleCnt="2">
        <dgm:presLayoutVars>
          <dgm:chMax val="1"/>
          <dgm:bulletEnabled val="1"/>
        </dgm:presLayoutVars>
      </dgm:prSet>
      <dgm:spPr/>
      <dgm:t>
        <a:bodyPr/>
        <a:lstStyle/>
        <a:p>
          <a:endParaRPr lang="fr-CH"/>
        </a:p>
      </dgm:t>
    </dgm:pt>
    <dgm:pt modelId="{DC416380-AC26-4D1E-8513-D437C30D9A41}" type="pres">
      <dgm:prSet presAssocID="{0B2520DA-EF09-449F-99D8-174C68B25900}" presName="descendantText" presStyleLbl="alignAcc1" presStyleIdx="1" presStyleCnt="2" custLinFactNeighborX="478" custLinFactNeighborY="9647">
        <dgm:presLayoutVars>
          <dgm:bulletEnabled val="1"/>
        </dgm:presLayoutVars>
      </dgm:prSet>
      <dgm:spPr/>
      <dgm:t>
        <a:bodyPr/>
        <a:lstStyle/>
        <a:p>
          <a:endParaRPr lang="fr-CH"/>
        </a:p>
      </dgm:t>
    </dgm:pt>
  </dgm:ptLst>
  <dgm:cxnLst>
    <dgm:cxn modelId="{7134C1FA-DD4C-4BB0-93B7-CCDE8D2A204F}" type="presOf" srcId="{0B2520DA-EF09-449F-99D8-174C68B25900}" destId="{A2ACC493-3E8A-468E-9568-6B9DC5721C8D}" srcOrd="0" destOrd="0" presId="urn:microsoft.com/office/officeart/2005/8/layout/chevron2"/>
    <dgm:cxn modelId="{492F6139-A115-42DD-86BF-61129134CEF3}" type="presOf" srcId="{54416172-5734-49E5-A048-EEA69F099641}" destId="{DC416380-AC26-4D1E-8513-D437C30D9A41}" srcOrd="0" destOrd="1" presId="urn:microsoft.com/office/officeart/2005/8/layout/chevron2"/>
    <dgm:cxn modelId="{B3A7DFED-B65F-491B-8974-8341962DFC11}" srcId="{77FEFABA-8A72-4826-BCF5-47EA5DAB7BCC}" destId="{9CA4046C-A4EC-4C42-97D4-13B8D972059A}" srcOrd="0" destOrd="0" parTransId="{75C136A4-192E-4FBD-A00A-65FF3B5D2B23}" sibTransId="{04400682-5317-4A50-B541-199AF44455F2}"/>
    <dgm:cxn modelId="{C9AFFBCD-1530-43B0-AC9F-7ECF823C38B7}" type="presOf" srcId="{77FEFABA-8A72-4826-BCF5-47EA5DAB7BCC}" destId="{0FBF29E1-A174-465E-987D-F8FD5DD7B7F9}" srcOrd="0" destOrd="0" presId="urn:microsoft.com/office/officeart/2005/8/layout/chevron2"/>
    <dgm:cxn modelId="{3C1557A9-BAF9-4F0A-A44E-E2B7C7630477}" type="presOf" srcId="{3D1606A2-D83A-49C8-8673-D78635BC76E1}" destId="{8E183EF8-C496-441C-9687-AFF0F916B88B}" srcOrd="0" destOrd="0" presId="urn:microsoft.com/office/officeart/2005/8/layout/chevron2"/>
    <dgm:cxn modelId="{2A0520BF-6C03-41D0-B9F9-9B3BECCAE857}" type="presOf" srcId="{9CA4046C-A4EC-4C42-97D4-13B8D972059A}" destId="{4A9FDECE-B780-42D2-91F0-3FCDA3C3C711}" srcOrd="0" destOrd="0" presId="urn:microsoft.com/office/officeart/2005/8/layout/chevron2"/>
    <dgm:cxn modelId="{4BA85717-45B9-4F37-A4D3-5D720E64B9C7}" srcId="{9CA4046C-A4EC-4C42-97D4-13B8D972059A}" destId="{3D1606A2-D83A-49C8-8673-D78635BC76E1}" srcOrd="0" destOrd="0" parTransId="{C91DA7CC-A7C2-4495-A607-53AF2D559437}" sibTransId="{CF0FB115-54CF-4D73-BD17-B0374E4A6EB6}"/>
    <dgm:cxn modelId="{6800739E-DD3D-44BE-A446-07047E76C89D}" srcId="{0B2520DA-EF09-449F-99D8-174C68B25900}" destId="{1942A179-9171-41DF-AC8E-D85D7359CCE2}" srcOrd="2" destOrd="0" parTransId="{DBEB74A4-5D40-484B-83FC-8773C990CAC0}" sibTransId="{54E0DD95-912A-4676-B26A-36D4544369E7}"/>
    <dgm:cxn modelId="{E504189A-8D73-407B-A317-7C3BFA32BEC2}" srcId="{0B2520DA-EF09-449F-99D8-174C68B25900}" destId="{E0E46FF2-5714-467D-BF90-296B1520FA90}" srcOrd="0" destOrd="0" parTransId="{95222D5C-F253-4F0A-9E18-2F1F3F01465B}" sibTransId="{580FF6B3-4EF6-46F0-B8E3-E9EA3C1D57B1}"/>
    <dgm:cxn modelId="{541D7094-E5CC-4EA8-8827-72F5F0D2E199}" type="presOf" srcId="{E0E46FF2-5714-467D-BF90-296B1520FA90}" destId="{DC416380-AC26-4D1E-8513-D437C30D9A41}" srcOrd="0" destOrd="0" presId="urn:microsoft.com/office/officeart/2005/8/layout/chevron2"/>
    <dgm:cxn modelId="{F3887625-7DE8-471D-A66D-5FE157469546}" type="presOf" srcId="{1942A179-9171-41DF-AC8E-D85D7359CCE2}" destId="{DC416380-AC26-4D1E-8513-D437C30D9A41}" srcOrd="0" destOrd="2" presId="urn:microsoft.com/office/officeart/2005/8/layout/chevron2"/>
    <dgm:cxn modelId="{4A8E99E0-9220-42D1-B02E-A8F8F90A1AF5}" srcId="{77FEFABA-8A72-4826-BCF5-47EA5DAB7BCC}" destId="{0B2520DA-EF09-449F-99D8-174C68B25900}" srcOrd="1" destOrd="0" parTransId="{E7426412-F2C1-4A7D-9A6B-AAA7C6128C0F}" sibTransId="{E19043DB-5EAA-42D3-906D-D95B47957374}"/>
    <dgm:cxn modelId="{191B00B8-911F-404A-98DB-0BB1375D262F}" srcId="{0B2520DA-EF09-449F-99D8-174C68B25900}" destId="{54416172-5734-49E5-A048-EEA69F099641}" srcOrd="1" destOrd="0" parTransId="{9AE4AB64-3B01-4F8D-951A-CE063CC9C475}" sibTransId="{C57B88B2-1FBB-455C-B939-9667182CB705}"/>
    <dgm:cxn modelId="{80C9837B-B2A5-4EA8-B9A4-B3CD6EB6F413}" type="presParOf" srcId="{0FBF29E1-A174-465E-987D-F8FD5DD7B7F9}" destId="{7CE321DA-D276-4B6B-BFF7-4300CBA20FF3}" srcOrd="0" destOrd="0" presId="urn:microsoft.com/office/officeart/2005/8/layout/chevron2"/>
    <dgm:cxn modelId="{51A845A8-26B3-43D8-A065-D5712422D75D}" type="presParOf" srcId="{7CE321DA-D276-4B6B-BFF7-4300CBA20FF3}" destId="{4A9FDECE-B780-42D2-91F0-3FCDA3C3C711}" srcOrd="0" destOrd="0" presId="urn:microsoft.com/office/officeart/2005/8/layout/chevron2"/>
    <dgm:cxn modelId="{6A09F65B-5050-4EF8-8BC1-C16B342069A4}" type="presParOf" srcId="{7CE321DA-D276-4B6B-BFF7-4300CBA20FF3}" destId="{8E183EF8-C496-441C-9687-AFF0F916B88B}" srcOrd="1" destOrd="0" presId="urn:microsoft.com/office/officeart/2005/8/layout/chevron2"/>
    <dgm:cxn modelId="{BD2DF903-BF2E-496C-B8B3-6BE9567C81EB}" type="presParOf" srcId="{0FBF29E1-A174-465E-987D-F8FD5DD7B7F9}" destId="{F661CA72-987F-47BA-A76F-67D37D72C815}" srcOrd="1" destOrd="0" presId="urn:microsoft.com/office/officeart/2005/8/layout/chevron2"/>
    <dgm:cxn modelId="{E8488663-2693-4E96-A0DA-2CE635ABB7C5}" type="presParOf" srcId="{0FBF29E1-A174-465E-987D-F8FD5DD7B7F9}" destId="{87587C56-E8E9-4E4D-90DE-436D9EEBE175}" srcOrd="2" destOrd="0" presId="urn:microsoft.com/office/officeart/2005/8/layout/chevron2"/>
    <dgm:cxn modelId="{88C77C90-880D-4EDB-AC12-DBFCED0440DE}" type="presParOf" srcId="{87587C56-E8E9-4E4D-90DE-436D9EEBE175}" destId="{A2ACC493-3E8A-468E-9568-6B9DC5721C8D}" srcOrd="0" destOrd="0" presId="urn:microsoft.com/office/officeart/2005/8/layout/chevron2"/>
    <dgm:cxn modelId="{1C6DC3ED-C4F5-40E7-A02C-0143C3FF872A}" type="presParOf" srcId="{87587C56-E8E9-4E4D-90DE-436D9EEBE175}" destId="{DC416380-AC26-4D1E-8513-D437C30D9A41}"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9FDECE-B780-42D2-91F0-3FCDA3C3C711}">
      <dsp:nvSpPr>
        <dsp:cNvPr id="0" name=""/>
        <dsp:cNvSpPr/>
      </dsp:nvSpPr>
      <dsp:spPr>
        <a:xfrm rot="5400000">
          <a:off x="-195707" y="301454"/>
          <a:ext cx="1304714" cy="913299"/>
        </a:xfrm>
        <a:prstGeom prst="chevron">
          <a:avLst/>
        </a:prstGeom>
        <a:solidFill>
          <a:srgbClr val="CC33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a:lnSpc>
              <a:spcPct val="90000"/>
            </a:lnSpc>
            <a:spcBef>
              <a:spcPct val="0"/>
            </a:spcBef>
            <a:spcAft>
              <a:spcPct val="35000"/>
            </a:spcAft>
          </a:pPr>
          <a:r>
            <a:rPr lang="fr-CH" sz="1800" b="1" kern="1200" dirty="0" smtClean="0"/>
            <a:t>6.2</a:t>
          </a:r>
          <a:endParaRPr lang="fr-CH" sz="1800" b="1" kern="1200" dirty="0"/>
        </a:p>
      </dsp:txBody>
      <dsp:txXfrm rot="-5400000">
        <a:off x="1" y="562397"/>
        <a:ext cx="913299" cy="391415"/>
      </dsp:txXfrm>
    </dsp:sp>
    <dsp:sp modelId="{8E183EF8-C496-441C-9687-AFF0F916B88B}">
      <dsp:nvSpPr>
        <dsp:cNvPr id="0" name=""/>
        <dsp:cNvSpPr/>
      </dsp:nvSpPr>
      <dsp:spPr>
        <a:xfrm rot="5400000">
          <a:off x="2876933" y="-1785881"/>
          <a:ext cx="848064" cy="47753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CH" sz="1800" b="1" kern="1200" dirty="0" smtClean="0"/>
            <a:t>Examples de déplacement arbitraire</a:t>
          </a:r>
          <a:endParaRPr lang="fr-CH" sz="1800" b="1" kern="1200" dirty="0"/>
        </a:p>
      </dsp:txBody>
      <dsp:txXfrm rot="-5400000">
        <a:off x="913300" y="219151"/>
        <a:ext cx="4733932" cy="765266"/>
      </dsp:txXfrm>
    </dsp:sp>
    <dsp:sp modelId="{A2ACC493-3E8A-468E-9568-6B9DC5721C8D}">
      <dsp:nvSpPr>
        <dsp:cNvPr id="0" name=""/>
        <dsp:cNvSpPr/>
      </dsp:nvSpPr>
      <dsp:spPr>
        <a:xfrm rot="5400000">
          <a:off x="-195707" y="1227709"/>
          <a:ext cx="1304714" cy="913299"/>
        </a:xfrm>
        <a:prstGeom prst="chevron">
          <a:avLst/>
        </a:prstGeom>
        <a:solidFill>
          <a:srgbClr val="C00000"/>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890" tIns="8890" rIns="8890" bIns="8890" numCol="1" spcCol="1270" anchor="ctr" anchorCtr="0">
          <a:noAutofit/>
        </a:bodyPr>
        <a:lstStyle/>
        <a:p>
          <a:pPr lvl="0" algn="ctr" defTabSz="622300">
            <a:lnSpc>
              <a:spcPct val="90000"/>
            </a:lnSpc>
            <a:spcBef>
              <a:spcPct val="0"/>
            </a:spcBef>
            <a:spcAft>
              <a:spcPct val="35000"/>
            </a:spcAft>
          </a:pPr>
          <a:endParaRPr lang="fr-CH" sz="1400" b="1" kern="1200" dirty="0" smtClean="0"/>
        </a:p>
        <a:p>
          <a:pPr lvl="0" algn="ctr" defTabSz="622300">
            <a:lnSpc>
              <a:spcPct val="90000"/>
            </a:lnSpc>
            <a:spcBef>
              <a:spcPct val="0"/>
            </a:spcBef>
            <a:spcAft>
              <a:spcPct val="35000"/>
            </a:spcAft>
          </a:pPr>
          <a:r>
            <a:rPr lang="fr-CH" sz="1800" b="1" kern="1200" dirty="0" smtClean="0"/>
            <a:t>DIDH</a:t>
          </a:r>
        </a:p>
        <a:p>
          <a:pPr lvl="0" algn="ctr" defTabSz="622300">
            <a:lnSpc>
              <a:spcPct val="90000"/>
            </a:lnSpc>
            <a:spcBef>
              <a:spcPct val="0"/>
            </a:spcBef>
            <a:spcAft>
              <a:spcPct val="35000"/>
            </a:spcAft>
          </a:pPr>
          <a:r>
            <a:rPr lang="fr-CH" sz="1800" b="1" kern="1200" dirty="0" smtClean="0"/>
            <a:t>DIH</a:t>
          </a:r>
          <a:endParaRPr lang="fr-CH" sz="1800" b="1" kern="1200" dirty="0"/>
        </a:p>
      </dsp:txBody>
      <dsp:txXfrm rot="-5400000">
        <a:off x="1" y="1488652"/>
        <a:ext cx="913299" cy="391415"/>
      </dsp:txXfrm>
    </dsp:sp>
    <dsp:sp modelId="{DC416380-AC26-4D1E-8513-D437C30D9A41}">
      <dsp:nvSpPr>
        <dsp:cNvPr id="0" name=""/>
        <dsp:cNvSpPr/>
      </dsp:nvSpPr>
      <dsp:spPr>
        <a:xfrm rot="5400000">
          <a:off x="2876710" y="-849552"/>
          <a:ext cx="848510" cy="4775331"/>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28016" tIns="11430" rIns="11430" bIns="11430" numCol="1" spcCol="1270" anchor="ctr" anchorCtr="0">
          <a:noAutofit/>
        </a:bodyPr>
        <a:lstStyle/>
        <a:p>
          <a:pPr marL="171450" lvl="1" indent="-171450" algn="l" defTabSz="800100">
            <a:lnSpc>
              <a:spcPct val="90000"/>
            </a:lnSpc>
            <a:spcBef>
              <a:spcPct val="0"/>
            </a:spcBef>
            <a:spcAft>
              <a:spcPct val="15000"/>
            </a:spcAft>
            <a:buChar char="••"/>
          </a:pPr>
          <a:r>
            <a:rPr lang="fr-CH" sz="1800" b="1" kern="1200" dirty="0" smtClean="0"/>
            <a:t>Legalité</a:t>
          </a:r>
          <a:endParaRPr lang="fr-CH" sz="1800" b="1" kern="1200" dirty="0"/>
        </a:p>
        <a:p>
          <a:pPr marL="171450" lvl="1" indent="-171450" algn="l" defTabSz="800100">
            <a:lnSpc>
              <a:spcPct val="90000"/>
            </a:lnSpc>
            <a:spcBef>
              <a:spcPct val="0"/>
            </a:spcBef>
            <a:spcAft>
              <a:spcPct val="15000"/>
            </a:spcAft>
            <a:buChar char="••"/>
          </a:pPr>
          <a:r>
            <a:rPr lang="fr-CH" sz="1800" b="1" kern="1200" dirty="0" smtClean="0"/>
            <a:t>But légitime</a:t>
          </a:r>
          <a:endParaRPr lang="fr-CH" sz="1800" b="1" kern="1200" dirty="0"/>
        </a:p>
        <a:p>
          <a:pPr marL="171450" lvl="1" indent="-171450" algn="l" defTabSz="800100">
            <a:lnSpc>
              <a:spcPct val="90000"/>
            </a:lnSpc>
            <a:spcBef>
              <a:spcPct val="0"/>
            </a:spcBef>
            <a:spcAft>
              <a:spcPct val="15000"/>
            </a:spcAft>
            <a:buChar char="••"/>
          </a:pPr>
          <a:r>
            <a:rPr lang="fr-CH" sz="1800" b="1" kern="1200" dirty="0" smtClean="0"/>
            <a:t>Nécessité</a:t>
          </a:r>
          <a:endParaRPr lang="fr-CH" sz="1800" b="1" kern="1200" dirty="0"/>
        </a:p>
      </dsp:txBody>
      <dsp:txXfrm rot="-5400000">
        <a:off x="913300" y="1155279"/>
        <a:ext cx="4733910" cy="765668"/>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2706"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7" name="Rectangle 3"/>
          <p:cNvSpPr>
            <a:spLocks noGrp="1" noChangeArrowheads="1"/>
          </p:cNvSpPr>
          <p:nvPr>
            <p:ph type="dt" sz="quarter"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en-GB"/>
          </a:p>
        </p:txBody>
      </p:sp>
      <p:sp>
        <p:nvSpPr>
          <p:cNvPr id="72708" name="Rectangle 4"/>
          <p:cNvSpPr>
            <a:spLocks noGrp="1" noChangeArrowheads="1"/>
          </p:cNvSpPr>
          <p:nvPr>
            <p:ph type="ftr" sz="quarter" idx="2"/>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en-GB"/>
          </a:p>
        </p:txBody>
      </p:sp>
      <p:sp>
        <p:nvSpPr>
          <p:cNvPr id="72709" name="Rectangle 5"/>
          <p:cNvSpPr>
            <a:spLocks noGrp="1" noChangeArrowheads="1"/>
          </p:cNvSpPr>
          <p:nvPr>
            <p:ph type="sldNum" sz="quarter" idx="3"/>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E11F1160-D25D-9E45-B4C3-BB830CAB06B2}" type="slidenum">
              <a:rPr lang="en-GB"/>
              <a:pPr>
                <a:defRPr/>
              </a:pPr>
              <a:t>‹N°›</a:t>
            </a:fld>
            <a:endParaRPr lang="en-GB"/>
          </a:p>
        </p:txBody>
      </p:sp>
    </p:spTree>
    <p:extLst>
      <p:ext uri="{BB962C8B-B14F-4D97-AF65-F5344CB8AC3E}">
        <p14:creationId xmlns:p14="http://schemas.microsoft.com/office/powerpoint/2010/main" val="5150880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4210"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1" name="Rectangle 3"/>
          <p:cNvSpPr>
            <a:spLocks noGrp="1" noChangeArrowheads="1"/>
          </p:cNvSpPr>
          <p:nvPr>
            <p:ph type="dt" idx="1"/>
          </p:nvPr>
        </p:nvSpPr>
        <p:spPr bwMode="auto">
          <a:xfrm>
            <a:off x="3884613" y="0"/>
            <a:ext cx="2971800" cy="45720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eaLnBrk="1" hangingPunct="1">
              <a:defRPr sz="1200">
                <a:latin typeface="Arial" pitchFamily="34" charset="0"/>
                <a:ea typeface="+mn-ea"/>
                <a:cs typeface="+mn-cs"/>
              </a:defRPr>
            </a:lvl1pPr>
          </a:lstStyle>
          <a:p>
            <a:pPr>
              <a:defRPr/>
            </a:pPr>
            <a:endParaRPr lang="it-IT"/>
          </a:p>
        </p:txBody>
      </p:sp>
      <p:sp>
        <p:nvSpPr>
          <p:cNvPr id="1946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xmlns="">
                <a:solidFill>
                  <a:srgbClr val="FFFFFF"/>
                </a:solidFill>
              </a14:hiddenFill>
            </a:ext>
            <a:ext uri="{FAA26D3D-D897-4be2-8F04-BA451C77F1D7}">
              <ma14:placeholderFlag xmlns:ma14="http://schemas.microsoft.com/office/mac/drawingml/2011/main" xmlns="" val="1"/>
            </a:ext>
          </a:extLst>
        </p:spPr>
      </p:sp>
      <p:sp>
        <p:nvSpPr>
          <p:cNvPr id="94213" name="Rectangle 5"/>
          <p:cNvSpPr>
            <a:spLocks noGrp="1" noChangeArrowheads="1"/>
          </p:cNvSpPr>
          <p:nvPr>
            <p:ph type="body" sz="quarter" idx="3"/>
          </p:nvPr>
        </p:nvSpPr>
        <p:spPr bwMode="auto">
          <a:xfrm>
            <a:off x="685800" y="4343400"/>
            <a:ext cx="54864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it-IT" noProof="0" smtClean="0"/>
              <a:t>Click to edit Master text styles</a:t>
            </a:r>
          </a:p>
          <a:p>
            <a:pPr lvl="1"/>
            <a:r>
              <a:rPr lang="it-IT" noProof="0" smtClean="0"/>
              <a:t>Second level</a:t>
            </a:r>
          </a:p>
          <a:p>
            <a:pPr lvl="2"/>
            <a:r>
              <a:rPr lang="it-IT" noProof="0" smtClean="0"/>
              <a:t>Third level</a:t>
            </a:r>
          </a:p>
          <a:p>
            <a:pPr lvl="3"/>
            <a:r>
              <a:rPr lang="it-IT" noProof="0" smtClean="0"/>
              <a:t>Fourth level</a:t>
            </a:r>
          </a:p>
          <a:p>
            <a:pPr lvl="4"/>
            <a:r>
              <a:rPr lang="it-IT" noProof="0" smtClean="0"/>
              <a:t>Fifth level</a:t>
            </a:r>
          </a:p>
        </p:txBody>
      </p:sp>
      <p:sp>
        <p:nvSpPr>
          <p:cNvPr id="94214" name="Rectangle 6"/>
          <p:cNvSpPr>
            <a:spLocks noGrp="1" noChangeArrowheads="1"/>
          </p:cNvSpPr>
          <p:nvPr>
            <p:ph type="ftr" sz="quarter" idx="4"/>
          </p:nvPr>
        </p:nvSpPr>
        <p:spPr bwMode="auto">
          <a:xfrm>
            <a:off x="0"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eaLnBrk="1" hangingPunct="1">
              <a:defRPr sz="1200">
                <a:latin typeface="Arial" pitchFamily="34" charset="0"/>
                <a:ea typeface="+mn-ea"/>
                <a:cs typeface="+mn-cs"/>
              </a:defRPr>
            </a:lvl1pPr>
          </a:lstStyle>
          <a:p>
            <a:pPr>
              <a:defRPr/>
            </a:pPr>
            <a:endParaRPr lang="it-IT"/>
          </a:p>
        </p:txBody>
      </p:sp>
      <p:sp>
        <p:nvSpPr>
          <p:cNvPr id="94215" name="Rectangle 7"/>
          <p:cNvSpPr>
            <a:spLocks noGrp="1" noChangeArrowheads="1"/>
          </p:cNvSpPr>
          <p:nvPr>
            <p:ph type="sldNum" sz="quarter" idx="5"/>
          </p:nvPr>
        </p:nvSpPr>
        <p:spPr bwMode="auto">
          <a:xfrm>
            <a:off x="3884613" y="8685213"/>
            <a:ext cx="2971800" cy="457200"/>
          </a:xfrm>
          <a:prstGeom prst="rect">
            <a:avLst/>
          </a:prstGeom>
          <a:noFill/>
          <a:ln>
            <a:noFill/>
          </a:ln>
          <a:effectLs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6F343A60-CD33-4E45-9FFC-9B35895BC627}" type="slidenum">
              <a:rPr lang="it-IT"/>
              <a:pPr>
                <a:defRPr/>
              </a:pPr>
              <a:t>‹N°›</a:t>
            </a:fld>
            <a:endParaRPr lang="it-IT"/>
          </a:p>
        </p:txBody>
      </p:sp>
    </p:spTree>
    <p:extLst>
      <p:ext uri="{BB962C8B-B14F-4D97-AF65-F5344CB8AC3E}">
        <p14:creationId xmlns:p14="http://schemas.microsoft.com/office/powerpoint/2010/main" val="6400405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1pPr>
    <a:lvl2pPr marL="4572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2pPr>
    <a:lvl3pPr marL="9144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3pPr>
    <a:lvl4pPr marL="13716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4pPr>
    <a:lvl5pPr marL="1828800" algn="l" rtl="0" eaLnBrk="0" fontAlgn="base" hangingPunct="0">
      <a:spcBef>
        <a:spcPct val="30000"/>
      </a:spcBef>
      <a:spcAft>
        <a:spcPct val="0"/>
      </a:spcAft>
      <a:defRPr sz="1200" kern="1200">
        <a:solidFill>
          <a:schemeClr val="tx1"/>
        </a:solidFill>
        <a:latin typeface="Arial" pitchFamily="34" charset="0"/>
        <a:ea typeface="MS PGothic" panose="020B0600070205080204" pitchFamily="34" charset="-128"/>
        <a:cs typeface="MS PGothic"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2"/>
          <p:cNvSpPr>
            <a:spLocks noGrp="1" noRot="1" noChangeAspect="1" noTextEdit="1"/>
          </p:cNvSpPr>
          <p:nvPr>
            <p:ph type="sldImg"/>
          </p:nvPr>
        </p:nvSpPr>
        <p:spPr>
          <a:ln/>
        </p:spPr>
      </p:sp>
      <p:sp>
        <p:nvSpPr>
          <p:cNvPr id="21506" name="Rectangle 3"/>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algn="just">
              <a:lnSpc>
                <a:spcPct val="107000"/>
              </a:lnSpc>
              <a:spcAft>
                <a:spcPts val="800"/>
              </a:spcAft>
            </a:pPr>
            <a:r>
              <a:rPr lang="en-US" dirty="0" err="1" smtClean="0">
                <a:latin typeface="Calibri" charset="0"/>
                <a:ea typeface="MS PGothic" charset="0"/>
              </a:rPr>
              <a:t>Cette</a:t>
            </a:r>
            <a:r>
              <a:rPr lang="en-US" dirty="0" smtClean="0">
                <a:latin typeface="Calibri" charset="0"/>
                <a:ea typeface="MS PGothic" charset="0"/>
              </a:rPr>
              <a:t> session </a:t>
            </a:r>
            <a:r>
              <a:rPr lang="en-US" dirty="0" err="1" smtClean="0">
                <a:latin typeface="Calibri" charset="0"/>
                <a:ea typeface="MS PGothic" charset="0"/>
              </a:rPr>
              <a:t>couvre</a:t>
            </a:r>
            <a:r>
              <a:rPr lang="en-US" dirty="0" smtClean="0">
                <a:latin typeface="Calibri" charset="0"/>
                <a:ea typeface="MS PGothic" charset="0"/>
              </a:rPr>
              <a:t> les </a:t>
            </a:r>
            <a:r>
              <a:rPr lang="en-US" dirty="0" err="1" smtClean="0">
                <a:latin typeface="Calibri" charset="0"/>
                <a:ea typeface="MS PGothic" charset="0"/>
              </a:rPr>
              <a:t>principales</a:t>
            </a:r>
            <a:r>
              <a:rPr lang="en-US" dirty="0" smtClean="0">
                <a:latin typeface="Calibri" charset="0"/>
                <a:ea typeface="MS PGothic" charset="0"/>
              </a:rPr>
              <a:t> sources </a:t>
            </a:r>
            <a:r>
              <a:rPr lang="en-US" dirty="0" err="1" smtClean="0">
                <a:latin typeface="Calibri" charset="0"/>
                <a:ea typeface="MS PGothic" charset="0"/>
              </a:rPr>
              <a:t>légales</a:t>
            </a:r>
            <a:r>
              <a:rPr lang="en-US" dirty="0" smtClean="0">
                <a:latin typeface="Calibri" charset="0"/>
                <a:ea typeface="MS PGothic" charset="0"/>
              </a:rPr>
              <a:t> </a:t>
            </a:r>
            <a:r>
              <a:rPr lang="en-US" dirty="0" err="1" smtClean="0">
                <a:latin typeface="Calibri" charset="0"/>
                <a:ea typeface="MS PGothic" charset="0"/>
              </a:rPr>
              <a:t>applicables</a:t>
            </a:r>
            <a:r>
              <a:rPr lang="en-US" dirty="0" smtClean="0">
                <a:latin typeface="Calibri" charset="0"/>
                <a:ea typeface="MS PGothic" charset="0"/>
              </a:rPr>
              <a:t> au </a:t>
            </a:r>
            <a:r>
              <a:rPr lang="en-US" dirty="0" err="1" smtClean="0">
                <a:latin typeface="Calibri" charset="0"/>
                <a:ea typeface="MS PGothic" charset="0"/>
              </a:rPr>
              <a:t>déplacement</a:t>
            </a:r>
            <a:r>
              <a:rPr lang="en-US" dirty="0" smtClean="0">
                <a:latin typeface="Calibri" charset="0"/>
                <a:ea typeface="MS PGothic" charset="0"/>
              </a:rPr>
              <a:t> interne. </a:t>
            </a:r>
            <a:r>
              <a:rPr lang="en-US" dirty="0" err="1" smtClean="0">
                <a:latin typeface="Calibri" charset="0"/>
                <a:ea typeface="MS PGothic" charset="0"/>
              </a:rPr>
              <a:t>Utiliser</a:t>
            </a:r>
            <a:r>
              <a:rPr lang="en-US" dirty="0" smtClean="0">
                <a:latin typeface="Calibri" charset="0"/>
                <a:ea typeface="MS PGothic" charset="0"/>
              </a:rPr>
              <a:t> </a:t>
            </a:r>
            <a:r>
              <a:rPr lang="en-US" dirty="0" err="1" smtClean="0">
                <a:latin typeface="Calibri" charset="0"/>
                <a:ea typeface="MS PGothic" charset="0"/>
              </a:rPr>
              <a:t>une</a:t>
            </a:r>
            <a:r>
              <a:rPr lang="en-US" dirty="0" smtClean="0">
                <a:latin typeface="Calibri" charset="0"/>
                <a:ea typeface="MS PGothic" charset="0"/>
              </a:rPr>
              <a:t> </a:t>
            </a:r>
            <a:r>
              <a:rPr lang="en-US" dirty="0" err="1" smtClean="0">
                <a:latin typeface="Calibri" charset="0"/>
                <a:ea typeface="MS PGothic" charset="0"/>
              </a:rPr>
              <a:t>approche</a:t>
            </a:r>
            <a:r>
              <a:rPr lang="en-US" dirty="0" smtClean="0">
                <a:latin typeface="Calibri" charset="0"/>
                <a:ea typeface="MS PGothic" charset="0"/>
              </a:rPr>
              <a:t> </a:t>
            </a:r>
            <a:r>
              <a:rPr lang="en-US" dirty="0" err="1" smtClean="0">
                <a:latin typeface="Calibri" charset="0"/>
                <a:ea typeface="MS PGothic" charset="0"/>
              </a:rPr>
              <a:t>basée</a:t>
            </a:r>
            <a:r>
              <a:rPr lang="en-US" dirty="0" smtClean="0">
                <a:latin typeface="Calibri" charset="0"/>
                <a:ea typeface="MS PGothic" charset="0"/>
              </a:rPr>
              <a:t> </a:t>
            </a:r>
            <a:r>
              <a:rPr lang="en-US" dirty="0" err="1" smtClean="0">
                <a:latin typeface="Calibri" charset="0"/>
                <a:ea typeface="MS PGothic" charset="0"/>
              </a:rPr>
              <a:t>sur</a:t>
            </a:r>
            <a:r>
              <a:rPr lang="en-US" dirty="0" smtClean="0">
                <a:latin typeface="Calibri" charset="0"/>
                <a:ea typeface="MS PGothic" charset="0"/>
              </a:rPr>
              <a:t> les </a:t>
            </a:r>
            <a:r>
              <a:rPr lang="en-US" dirty="0" err="1" smtClean="0">
                <a:latin typeface="Calibri" charset="0"/>
                <a:ea typeface="MS PGothic" charset="0"/>
              </a:rPr>
              <a:t>droits</a:t>
            </a:r>
            <a:r>
              <a:rPr lang="en-US" dirty="0" smtClean="0">
                <a:latin typeface="Calibri" charset="0"/>
                <a:ea typeface="MS PGothic" charset="0"/>
              </a:rPr>
              <a:t> </a:t>
            </a:r>
            <a:r>
              <a:rPr lang="en-US" dirty="0" err="1" smtClean="0">
                <a:latin typeface="Calibri" charset="0"/>
                <a:ea typeface="MS PGothic" charset="0"/>
              </a:rPr>
              <a:t>afin</a:t>
            </a:r>
            <a:r>
              <a:rPr lang="en-US" dirty="0" smtClean="0">
                <a:latin typeface="Calibri" charset="0"/>
                <a:ea typeface="MS PGothic" charset="0"/>
              </a:rPr>
              <a:t> de </a:t>
            </a:r>
            <a:r>
              <a:rPr lang="en-US" dirty="0" err="1" smtClean="0">
                <a:latin typeface="Calibri" charset="0"/>
                <a:ea typeface="MS PGothic" charset="0"/>
              </a:rPr>
              <a:t>répondre</a:t>
            </a:r>
            <a:r>
              <a:rPr lang="en-US" dirty="0" smtClean="0">
                <a:latin typeface="Calibri" charset="0"/>
                <a:ea typeface="MS PGothic" charset="0"/>
              </a:rPr>
              <a:t> </a:t>
            </a:r>
            <a:r>
              <a:rPr lang="en-US" dirty="0" err="1" smtClean="0">
                <a:latin typeface="Calibri" charset="0"/>
                <a:ea typeface="MS PGothic" charset="0"/>
              </a:rPr>
              <a:t>à</a:t>
            </a:r>
            <a:r>
              <a:rPr lang="en-US" dirty="0" smtClean="0">
                <a:latin typeface="Calibri" charset="0"/>
                <a:ea typeface="MS PGothic" charset="0"/>
              </a:rPr>
              <a:t> </a:t>
            </a:r>
            <a:r>
              <a:rPr lang="en-US" dirty="0" err="1" smtClean="0">
                <a:latin typeface="Calibri" charset="0"/>
                <a:ea typeface="MS PGothic" charset="0"/>
              </a:rPr>
              <a:t>ce</a:t>
            </a:r>
            <a:r>
              <a:rPr lang="en-US" dirty="0" smtClean="0">
                <a:latin typeface="Calibri" charset="0"/>
                <a:ea typeface="MS PGothic" charset="0"/>
              </a:rPr>
              <a:t> </a:t>
            </a:r>
            <a:r>
              <a:rPr lang="en-US" dirty="0" err="1" smtClean="0">
                <a:latin typeface="Calibri" charset="0"/>
                <a:ea typeface="MS PGothic" charset="0"/>
              </a:rPr>
              <a:t>problème</a:t>
            </a:r>
            <a:r>
              <a:rPr lang="en-US" dirty="0" smtClean="0">
                <a:latin typeface="Calibri" charset="0"/>
                <a:ea typeface="MS PGothic" charset="0"/>
              </a:rPr>
              <a:t> </a:t>
            </a:r>
            <a:r>
              <a:rPr lang="en-US" dirty="0" err="1" smtClean="0">
                <a:latin typeface="Calibri" charset="0"/>
                <a:ea typeface="MS PGothic" charset="0"/>
              </a:rPr>
              <a:t>est</a:t>
            </a:r>
            <a:r>
              <a:rPr lang="en-US" dirty="0" smtClean="0">
                <a:latin typeface="Calibri" charset="0"/>
                <a:ea typeface="MS PGothic" charset="0"/>
              </a:rPr>
              <a:t> crucial </a:t>
            </a:r>
            <a:r>
              <a:rPr lang="en-US" dirty="0" err="1" smtClean="0">
                <a:latin typeface="Calibri" charset="0"/>
                <a:ea typeface="MS PGothic" charset="0"/>
              </a:rPr>
              <a:t>afin</a:t>
            </a:r>
            <a:r>
              <a:rPr lang="en-US" dirty="0" smtClean="0">
                <a:latin typeface="Calibri" charset="0"/>
                <a:ea typeface="MS PGothic" charset="0"/>
              </a:rPr>
              <a:t> de </a:t>
            </a:r>
            <a:r>
              <a:rPr lang="en-US" dirty="0" err="1" smtClean="0">
                <a:latin typeface="Calibri" charset="0"/>
                <a:ea typeface="MS PGothic" charset="0"/>
              </a:rPr>
              <a:t>s’assurer</a:t>
            </a:r>
            <a:r>
              <a:rPr lang="en-US" dirty="0" smtClean="0">
                <a:latin typeface="Calibri" charset="0"/>
                <a:ea typeface="MS PGothic" charset="0"/>
              </a:rPr>
              <a:t> </a:t>
            </a:r>
            <a:r>
              <a:rPr lang="en-US" dirty="0" err="1" smtClean="0">
                <a:latin typeface="Calibri" charset="0"/>
                <a:ea typeface="MS PGothic" charset="0"/>
              </a:rPr>
              <a:t>que</a:t>
            </a:r>
            <a:r>
              <a:rPr lang="en-US" dirty="0" smtClean="0">
                <a:latin typeface="Calibri" charset="0"/>
                <a:ea typeface="MS PGothic" charset="0"/>
              </a:rPr>
              <a:t> les </a:t>
            </a:r>
            <a:r>
              <a:rPr lang="en-US" dirty="0" err="1" smtClean="0">
                <a:latin typeface="Calibri" charset="0"/>
                <a:ea typeface="MS PGothic" charset="0"/>
              </a:rPr>
              <a:t>droits</a:t>
            </a:r>
            <a:r>
              <a:rPr lang="en-US" dirty="0" smtClean="0">
                <a:latin typeface="Calibri" charset="0"/>
                <a:ea typeface="MS PGothic" charset="0"/>
              </a:rPr>
              <a:t> des PDI </a:t>
            </a:r>
            <a:r>
              <a:rPr lang="en-US" dirty="0" err="1" smtClean="0">
                <a:latin typeface="Calibri" charset="0"/>
                <a:ea typeface="MS PGothic" charset="0"/>
              </a:rPr>
              <a:t>seront</a:t>
            </a:r>
            <a:r>
              <a:rPr lang="en-US" dirty="0" smtClean="0">
                <a:latin typeface="Calibri" charset="0"/>
                <a:ea typeface="MS PGothic" charset="0"/>
              </a:rPr>
              <a:t> </a:t>
            </a:r>
            <a:r>
              <a:rPr lang="en-US" dirty="0" err="1" smtClean="0">
                <a:latin typeface="Calibri" charset="0"/>
                <a:ea typeface="MS PGothic" charset="0"/>
              </a:rPr>
              <a:t>respectés</a:t>
            </a:r>
            <a:r>
              <a:rPr lang="en-US" dirty="0" smtClean="0">
                <a:latin typeface="Calibri" charset="0"/>
                <a:ea typeface="MS PGothic" charset="0"/>
              </a:rPr>
              <a:t>, protégés et </a:t>
            </a:r>
            <a:r>
              <a:rPr lang="en-US" dirty="0" err="1" smtClean="0">
                <a:latin typeface="Calibri" charset="0"/>
                <a:ea typeface="MS PGothic" charset="0"/>
              </a:rPr>
              <a:t>réalisés</a:t>
            </a:r>
            <a:r>
              <a:rPr lang="en-US" dirty="0" smtClean="0">
                <a:latin typeface="Calibri" charset="0"/>
                <a:ea typeface="MS PGothic" charset="0"/>
              </a:rPr>
              <a:t>. </a:t>
            </a:r>
            <a:endParaRPr lang="en-GB" dirty="0">
              <a:latin typeface="Arial" charset="0"/>
              <a:ea typeface="MS PGothic" charset="0"/>
            </a:endParaRPr>
          </a:p>
        </p:txBody>
      </p:sp>
      <p:sp>
        <p:nvSpPr>
          <p:cNvPr id="2" name="Espace réservé du pied de page 1"/>
          <p:cNvSpPr>
            <a:spLocks noGrp="1"/>
          </p:cNvSpPr>
          <p:nvPr>
            <p:ph type="ftr" sz="quarter" idx="4"/>
          </p:nvPr>
        </p:nvSpPr>
        <p:spPr/>
        <p:txBody>
          <a:bodyPr/>
          <a:lstStyle/>
          <a:p>
            <a:pPr>
              <a:defRPr/>
            </a:pPr>
            <a:endParaRPr lang="fr-FR">
              <a:solidFill>
                <a:prstClr val="black"/>
              </a:solidFill>
            </a:endParaRPr>
          </a:p>
        </p:txBody>
      </p:sp>
    </p:spTree>
    <p:extLst>
      <p:ext uri="{BB962C8B-B14F-4D97-AF65-F5344CB8AC3E}">
        <p14:creationId xmlns:p14="http://schemas.microsoft.com/office/powerpoint/2010/main" val="30681295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Espace réservé de l'image des diapositives 1"/>
          <p:cNvSpPr>
            <a:spLocks noGrp="1" noRot="1" noChangeAspect="1" noTextEdit="1"/>
          </p:cNvSpPr>
          <p:nvPr>
            <p:ph type="sldImg"/>
          </p:nvPr>
        </p:nvSpPr>
        <p:spPr>
          <a:ln/>
        </p:spPr>
      </p:sp>
      <p:sp>
        <p:nvSpPr>
          <p:cNvPr id="39938"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Une loi ou une politique sur le déplacement interne doit également couvrir les principes généraux qui gouvernent la poursuite de solutions durables. </a:t>
            </a:r>
          </a:p>
          <a:p>
            <a:r>
              <a:rPr lang="fr-FR" dirty="0" smtClean="0">
                <a:latin typeface="Arial" charset="0"/>
                <a:ea typeface="MS PGothic" charset="0"/>
              </a:rPr>
              <a:t>Les besoins et les vulnérabilités des PDI ne cessent pas avec la fin des circonstances qui ont conduit à leur déplacement et une loi se doit de prendre en compte leur besoin continu de protection et d’assistance. </a:t>
            </a:r>
          </a:p>
          <a:p>
            <a:r>
              <a:rPr lang="fr-FR" dirty="0" smtClean="0">
                <a:latin typeface="Arial" charset="0"/>
                <a:ea typeface="MS PGothic" charset="0"/>
              </a:rPr>
              <a:t>Les PDI ont le droit de choisir entre trois options d’installation qui peuvent conduire à la réalisation des solutions durables. Ce sont les autorités nationales </a:t>
            </a:r>
            <a:r>
              <a:rPr lang="fr-FR" dirty="0" smtClean="0">
                <a:latin typeface="Arial" charset="0"/>
                <a:ea typeface="MS PGothic" charset="0"/>
              </a:rPr>
              <a:t>qui doivent </a:t>
            </a:r>
            <a:r>
              <a:rPr lang="fr-FR" dirty="0" smtClean="0">
                <a:latin typeface="Arial" charset="0"/>
                <a:ea typeface="MS PGothic" charset="0"/>
              </a:rPr>
              <a:t>établir les conditions qui leur permettront de le faire et de mettre fin à leur déplacement de manière durable. </a:t>
            </a:r>
          </a:p>
          <a:p>
            <a:endParaRPr lang="en-GB" dirty="0">
              <a:latin typeface="Arial" charset="0"/>
              <a:ea typeface="MS PGothic" charset="0"/>
            </a:endParaRPr>
          </a:p>
        </p:txBody>
      </p:sp>
      <p:sp>
        <p:nvSpPr>
          <p:cNvPr id="39939"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7A85B4D5-6446-AC43-9AFF-357E92314A2A}" type="slidenum">
              <a:rPr lang="it-IT" sz="1200"/>
              <a:pPr/>
              <a:t>10</a:t>
            </a:fld>
            <a:endParaRPr lang="it-IT" sz="1200"/>
          </a:p>
        </p:txBody>
      </p:sp>
    </p:spTree>
    <p:extLst>
      <p:ext uri="{BB962C8B-B14F-4D97-AF65-F5344CB8AC3E}">
        <p14:creationId xmlns:p14="http://schemas.microsoft.com/office/powerpoint/2010/main" val="73044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Slide Image Placeholder 1"/>
          <p:cNvSpPr>
            <a:spLocks noGrp="1" noRot="1" noChangeAspect="1" noTextEdit="1"/>
          </p:cNvSpPr>
          <p:nvPr>
            <p:ph type="sldImg"/>
          </p:nvPr>
        </p:nvSpPr>
        <p:spPr>
          <a:ln/>
        </p:spPr>
      </p:sp>
      <p:sp>
        <p:nvSpPr>
          <p:cNvPr id="27650" name="Notes Placeholder 2"/>
          <p:cNvSpPr>
            <a:spLocks noGrp="1"/>
          </p:cNvSpPr>
          <p:nvPr>
            <p:ph type="body" idx="1"/>
          </p:nvPr>
        </p:nvSpPr>
        <p:spPr>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Le cadre conceptuel de l’IASC sur les solutions durables établit huit critères grâce auxquels on peut mesurer les progrès obtenus dans la réalisation des solutions durables :</a:t>
            </a:r>
          </a:p>
          <a:p>
            <a:pPr marL="171450" indent="-171450">
              <a:buFont typeface="Arial"/>
              <a:buChar char="•"/>
            </a:pPr>
            <a:r>
              <a:rPr lang="it-IT" dirty="0" err="1" smtClean="0">
                <a:latin typeface="Arial" charset="0"/>
                <a:ea typeface="MS PGothic" charset="0"/>
              </a:rPr>
              <a:t>Sécurité</a:t>
            </a:r>
            <a:r>
              <a:rPr lang="it-IT" dirty="0" smtClean="0">
                <a:latin typeface="Arial" charset="0"/>
                <a:ea typeface="MS PGothic" charset="0"/>
              </a:rPr>
              <a:t> et </a:t>
            </a:r>
            <a:r>
              <a:rPr lang="it-IT" dirty="0" err="1" smtClean="0">
                <a:latin typeface="Arial" charset="0"/>
                <a:ea typeface="MS PGothic" charset="0"/>
              </a:rPr>
              <a:t>sûreté</a:t>
            </a:r>
            <a:r>
              <a:rPr lang="it-IT" dirty="0" smtClean="0">
                <a:latin typeface="Arial" charset="0"/>
                <a:ea typeface="MS PGothic" charset="0"/>
              </a:rPr>
              <a:t> </a:t>
            </a:r>
            <a:r>
              <a:rPr lang="it-IT" dirty="0" err="1" smtClean="0">
                <a:latin typeface="Arial" charset="0"/>
                <a:ea typeface="MS PGothic" charset="0"/>
              </a:rPr>
              <a:t>sur</a:t>
            </a:r>
            <a:r>
              <a:rPr lang="it-IT" dirty="0" smtClean="0">
                <a:latin typeface="Arial" charset="0"/>
                <a:ea typeface="MS PGothic" charset="0"/>
              </a:rPr>
              <a:t> le long terme </a:t>
            </a:r>
            <a:r>
              <a:rPr lang="fr-FR" dirty="0" smtClean="0">
                <a:latin typeface="Arial" charset="0"/>
                <a:ea typeface="MS PGothic" charset="0"/>
              </a:rPr>
              <a:t>: Les PDI sont en sécurité et les causes de leur déplacement ont été résolues. </a:t>
            </a:r>
          </a:p>
          <a:p>
            <a:pPr marL="171450" indent="-171450">
              <a:buFont typeface="Arial"/>
              <a:buChar char="•"/>
            </a:pPr>
            <a:r>
              <a:rPr lang="fr-FR" dirty="0" smtClean="0">
                <a:latin typeface="Arial" charset="0"/>
                <a:ea typeface="MS PGothic" charset="0"/>
              </a:rPr>
              <a:t>Un</a:t>
            </a:r>
            <a:r>
              <a:rPr lang="fr-FR" baseline="0" dirty="0" smtClean="0">
                <a:latin typeface="Arial" charset="0"/>
                <a:ea typeface="MS PGothic" charset="0"/>
              </a:rPr>
              <a:t> niveau de vie </a:t>
            </a:r>
            <a:r>
              <a:rPr lang="fr-FR" baseline="0" dirty="0" err="1" smtClean="0">
                <a:latin typeface="Arial" charset="0"/>
                <a:ea typeface="MS PGothic" charset="0"/>
              </a:rPr>
              <a:t>siffisant</a:t>
            </a:r>
            <a:r>
              <a:rPr lang="fr-FR" dirty="0" smtClean="0">
                <a:latin typeface="Arial" charset="0"/>
                <a:ea typeface="MS PGothic" charset="0"/>
              </a:rPr>
              <a:t>: </a:t>
            </a:r>
            <a:r>
              <a:rPr lang="fr-FR" dirty="0" smtClean="0">
                <a:latin typeface="Arial" charset="0"/>
                <a:ea typeface="MS PGothic" charset="0"/>
              </a:rPr>
              <a:t>Ils ont accès aux services de base </a:t>
            </a:r>
          </a:p>
          <a:p>
            <a:pPr marL="171450" indent="-171450">
              <a:buFont typeface="Arial"/>
              <a:buChar char="•"/>
            </a:pPr>
            <a:r>
              <a:rPr lang="it-IT" dirty="0" err="1" smtClean="0">
                <a:latin typeface="Arial" charset="0"/>
                <a:ea typeface="MS PGothic" charset="0"/>
              </a:rPr>
              <a:t>Accès</a:t>
            </a:r>
            <a:r>
              <a:rPr lang="it-IT" dirty="0" smtClean="0">
                <a:latin typeface="Arial" charset="0"/>
                <a:ea typeface="MS PGothic" charset="0"/>
              </a:rPr>
              <a:t> à l’</a:t>
            </a:r>
            <a:r>
              <a:rPr lang="it-IT" dirty="0" err="1" smtClean="0">
                <a:latin typeface="Arial" charset="0"/>
                <a:ea typeface="MS PGothic" charset="0"/>
              </a:rPr>
              <a:t>emploi</a:t>
            </a:r>
            <a:r>
              <a:rPr lang="it-IT" dirty="0" smtClean="0">
                <a:latin typeface="Arial" charset="0"/>
                <a:ea typeface="MS PGothic" charset="0"/>
              </a:rPr>
              <a:t> et à </a:t>
            </a:r>
            <a:r>
              <a:rPr lang="it-IT" dirty="0" err="1" smtClean="0">
                <a:latin typeface="Arial" charset="0"/>
                <a:ea typeface="MS PGothic" charset="0"/>
              </a:rPr>
              <a:t>des</a:t>
            </a:r>
            <a:r>
              <a:rPr lang="it-IT" dirty="0" smtClean="0">
                <a:latin typeface="Arial" charset="0"/>
                <a:ea typeface="MS PGothic" charset="0"/>
              </a:rPr>
              <a:t> </a:t>
            </a:r>
            <a:r>
              <a:rPr lang="it-IT" dirty="0" err="1" smtClean="0">
                <a:latin typeface="Arial" charset="0"/>
                <a:ea typeface="MS PGothic" charset="0"/>
              </a:rPr>
              <a:t>moyens</a:t>
            </a:r>
            <a:r>
              <a:rPr lang="it-IT" dirty="0" smtClean="0">
                <a:latin typeface="Arial" charset="0"/>
                <a:ea typeface="MS PGothic" charset="0"/>
              </a:rPr>
              <a:t> de </a:t>
            </a:r>
            <a:r>
              <a:rPr lang="it-IT" dirty="0" err="1" smtClean="0">
                <a:latin typeface="Arial" charset="0"/>
                <a:ea typeface="MS PGothic" charset="0"/>
              </a:rPr>
              <a:t>subsistance</a:t>
            </a:r>
            <a:r>
              <a:rPr lang="fr-FR" dirty="0" smtClean="0">
                <a:latin typeface="Arial" charset="0"/>
                <a:ea typeface="MS PGothic" charset="0"/>
              </a:rPr>
              <a:t>: Ils ont accès au marché du travail, à un </a:t>
            </a:r>
            <a:r>
              <a:rPr lang="fr-FR" dirty="0" smtClean="0">
                <a:latin typeface="Arial" charset="0"/>
                <a:ea typeface="MS PGothic" charset="0"/>
              </a:rPr>
              <a:t>revenu </a:t>
            </a:r>
            <a:r>
              <a:rPr lang="fr-FR" dirty="0" smtClean="0">
                <a:latin typeface="Arial" charset="0"/>
                <a:ea typeface="MS PGothic" charset="0"/>
              </a:rPr>
              <a:t>et aux services sociaux </a:t>
            </a:r>
          </a:p>
          <a:p>
            <a:pPr marL="171450" indent="-171450">
              <a:buFont typeface="Arial"/>
              <a:buChar char="•"/>
            </a:pPr>
            <a:r>
              <a:rPr lang="fr-FR" dirty="0" smtClean="0">
                <a:latin typeface="Arial" charset="0"/>
                <a:ea typeface="MS PGothic" charset="0"/>
              </a:rPr>
              <a:t>Logement, Terre et Bien (LTB): Ils ont accès à des mécanismes efficaces pour la restauration de leurs LTB ou pour recevoir des compensations. </a:t>
            </a:r>
          </a:p>
          <a:p>
            <a:pPr marL="171450" indent="-171450">
              <a:buFont typeface="Arial"/>
              <a:buChar char="•"/>
            </a:pPr>
            <a:r>
              <a:rPr lang="it-IT" dirty="0" err="1" smtClean="0">
                <a:latin typeface="Arial" charset="0"/>
                <a:ea typeface="MS PGothic" charset="0"/>
              </a:rPr>
              <a:t>Documentation</a:t>
            </a:r>
            <a:r>
              <a:rPr lang="it-IT" dirty="0" smtClean="0">
                <a:latin typeface="Arial" charset="0"/>
                <a:ea typeface="MS PGothic" charset="0"/>
              </a:rPr>
              <a:t> </a:t>
            </a:r>
            <a:r>
              <a:rPr lang="it-IT" dirty="0" err="1" smtClean="0">
                <a:latin typeface="Arial" charset="0"/>
                <a:ea typeface="MS PGothic" charset="0"/>
              </a:rPr>
              <a:t>personnelle</a:t>
            </a:r>
            <a:r>
              <a:rPr lang="fr-FR" dirty="0" smtClean="0">
                <a:latin typeface="Arial" charset="0"/>
                <a:ea typeface="MS PGothic" charset="0"/>
              </a:rPr>
              <a:t>: Ils ont accès à leurs </a:t>
            </a:r>
            <a:r>
              <a:rPr lang="fr-FR" dirty="0" smtClean="0">
                <a:latin typeface="Arial" charset="0"/>
                <a:ea typeface="MS PGothic" charset="0"/>
              </a:rPr>
              <a:t>documents </a:t>
            </a:r>
            <a:r>
              <a:rPr lang="fr-FR" dirty="0" smtClean="0">
                <a:latin typeface="Arial" charset="0"/>
                <a:ea typeface="MS PGothic" charset="0"/>
              </a:rPr>
              <a:t>personnels ou à tout document nécessaire pour la jouissance de leurs droits et à des mécanismes pour les remplacer </a:t>
            </a:r>
            <a:r>
              <a:rPr lang="fr-FR" dirty="0" smtClean="0">
                <a:latin typeface="Arial" charset="0"/>
                <a:ea typeface="MS PGothic" charset="0"/>
              </a:rPr>
              <a:t>durant </a:t>
            </a:r>
            <a:r>
              <a:rPr lang="fr-FR" dirty="0" smtClean="0">
                <a:latin typeface="Arial" charset="0"/>
                <a:ea typeface="MS PGothic" charset="0"/>
              </a:rPr>
              <a:t>et après leur fuite. </a:t>
            </a:r>
          </a:p>
          <a:p>
            <a:pPr marL="171450" indent="-171450">
              <a:buFont typeface="Arial"/>
              <a:buChar char="•"/>
            </a:pPr>
            <a:r>
              <a:rPr lang="fr-FR" dirty="0" smtClean="0">
                <a:latin typeface="Arial" charset="0"/>
                <a:ea typeface="MS PGothic" charset="0"/>
              </a:rPr>
              <a:t>Réunification familiale: Ils ont pu être réunis avec les membres de leur famille dont ils ont été séparés </a:t>
            </a:r>
            <a:r>
              <a:rPr lang="fr-FR" dirty="0" smtClean="0">
                <a:latin typeface="Arial" charset="0"/>
                <a:ea typeface="MS PGothic" charset="0"/>
              </a:rPr>
              <a:t>durant </a:t>
            </a:r>
            <a:r>
              <a:rPr lang="fr-FR" dirty="0" smtClean="0">
                <a:latin typeface="Arial" charset="0"/>
                <a:ea typeface="MS PGothic" charset="0"/>
              </a:rPr>
              <a:t>le déplacement </a:t>
            </a:r>
          </a:p>
          <a:p>
            <a:pPr marL="171450" indent="-171450">
              <a:buFont typeface="Arial"/>
              <a:buChar char="•"/>
            </a:pPr>
            <a:r>
              <a:rPr lang="fr-FR" dirty="0" smtClean="0">
                <a:effectLst>
                  <a:outerShdw blurRad="38100" dist="38100" dir="2700000" algn="tl">
                    <a:srgbClr val="DDDDDD"/>
                  </a:outerShdw>
                </a:effectLst>
                <a:latin typeface="Arial" charset="0"/>
                <a:ea typeface="MS PGothic" charset="0"/>
              </a:rPr>
              <a:t>Participation à la vie publique :</a:t>
            </a:r>
            <a:r>
              <a:rPr lang="fr-FR" i="1" dirty="0" smtClean="0">
                <a:effectLst>
                  <a:outerShdw blurRad="38100" dist="38100" dir="2700000" algn="tl">
                    <a:srgbClr val="DDDDDD"/>
                  </a:outerShdw>
                </a:effectLst>
                <a:latin typeface="Arial" charset="0"/>
                <a:ea typeface="MS PGothic" charset="0"/>
              </a:rPr>
              <a:t> </a:t>
            </a:r>
            <a:r>
              <a:rPr lang="fr-FR" dirty="0" smtClean="0">
                <a:effectLst>
                  <a:outerShdw blurRad="38100" dist="38100" dir="2700000" algn="tl">
                    <a:srgbClr val="DDDDDD"/>
                  </a:outerShdw>
                </a:effectLst>
                <a:latin typeface="Arial" charset="0"/>
                <a:ea typeface="MS PGothic" charset="0"/>
              </a:rPr>
              <a:t>Ils ont accès à des emplois publics, ont le droit de voter et d’être élus. </a:t>
            </a:r>
            <a:endParaRPr lang="fr-FR" dirty="0" smtClean="0">
              <a:latin typeface="Arial" charset="0"/>
              <a:ea typeface="MS PGothic" charset="0"/>
            </a:endParaRPr>
          </a:p>
          <a:p>
            <a:endParaRPr lang="en-GB" dirty="0">
              <a:latin typeface="Arial" charset="0"/>
              <a:ea typeface="MS PGothic" charset="0"/>
            </a:endParaRPr>
          </a:p>
        </p:txBody>
      </p:sp>
      <p:sp>
        <p:nvSpPr>
          <p:cNvPr id="41987"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F90915B-CF51-0945-A8C2-B7691C6053FF}" type="slidenum">
              <a:rPr lang="it-IT" sz="1200"/>
              <a:pPr/>
              <a:t>11</a:t>
            </a:fld>
            <a:endParaRPr lang="it-IT" sz="1200"/>
          </a:p>
        </p:txBody>
      </p:sp>
    </p:spTree>
    <p:extLst>
      <p:ext uri="{BB962C8B-B14F-4D97-AF65-F5344CB8AC3E}">
        <p14:creationId xmlns:p14="http://schemas.microsoft.com/office/powerpoint/2010/main" val="21866221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Espace réservé de l'image des diapositives 1"/>
          <p:cNvSpPr>
            <a:spLocks noGrp="1" noRot="1" noChangeAspect="1" noTextEdit="1"/>
          </p:cNvSpPr>
          <p:nvPr>
            <p:ph type="sldImg"/>
          </p:nvPr>
        </p:nvSpPr>
        <p:spPr>
          <a:ln/>
        </p:spPr>
      </p:sp>
      <p:sp>
        <p:nvSpPr>
          <p:cNvPr id="44034"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Le Pacte de 2006 sur la paix, la stabilité et le développement dans la région des Grands Lacs (Pacte des Grands Lacs), accompagné de ses dix protocoles et programmes d’action a pour objet de créer des conditions pérennes, propices à la sécurité, à la stabilité, au développement durable et à la reconstruction dans la région. Le Protocole sur la protection et l’assistance aux personnes déplacées à</a:t>
            </a:r>
          </a:p>
          <a:p>
            <a:r>
              <a:rPr lang="fr-FR" dirty="0" smtClean="0">
                <a:latin typeface="Arial" charset="0"/>
                <a:ea typeface="MS PGothic" charset="0"/>
              </a:rPr>
              <a:t>l’intérieur de leur propre pays compte parmi ses objectifs l’établissement d’un cadre juridique à l’échelle de la région permettant de veiller à l’adoption et à la mise en </a:t>
            </a:r>
            <a:r>
              <a:rPr lang="fr-FR" dirty="0" err="1" smtClean="0">
                <a:latin typeface="Arial" charset="0"/>
                <a:ea typeface="MS PGothic" charset="0"/>
              </a:rPr>
              <a:t>oeuvre</a:t>
            </a:r>
            <a:r>
              <a:rPr lang="fr-FR" dirty="0" smtClean="0">
                <a:latin typeface="Arial" charset="0"/>
                <a:ea typeface="MS PGothic" charset="0"/>
              </a:rPr>
              <a:t> des Principes directeurs relatifs aux PDI en vue de leur apporter une protection</a:t>
            </a:r>
          </a:p>
          <a:p>
            <a:r>
              <a:rPr lang="fr-FR" dirty="0" smtClean="0">
                <a:latin typeface="Arial" charset="0"/>
                <a:ea typeface="MS PGothic" charset="0"/>
              </a:rPr>
              <a:t>juridique accrue en matière de sécurité physique et matérielle. Le Protocole sur les droits à la propriété des rapatriés est également un point de référence clé dans la mesure où il aborde des questions liées à la terre et à la propriété foncière</a:t>
            </a:r>
          </a:p>
          <a:p>
            <a:r>
              <a:rPr lang="fr-FR" dirty="0" smtClean="0">
                <a:latin typeface="Arial" charset="0"/>
                <a:ea typeface="MS PGothic" charset="0"/>
              </a:rPr>
              <a:t>dans le contexte d’une recherche de solutions durables à l’intention des PDI. Le Pacte des Grands Lacs possède un caractère juridiquement contraignant pour les États membres ayant participé à la Conférence internationale sur la Région des</a:t>
            </a:r>
          </a:p>
          <a:p>
            <a:r>
              <a:rPr lang="fr-FR" dirty="0" smtClean="0">
                <a:latin typeface="Arial" charset="0"/>
                <a:ea typeface="MS PGothic" charset="0"/>
              </a:rPr>
              <a:t>Grands Lacs. Ils ont à ce titre l’obligation d’élaborer des instruments nationaux relatifs au déplacement interne en conformité avec le pacte et ses protocoles et d’incorporer les Principes directeurs à leur législation nationale.</a:t>
            </a:r>
            <a:endParaRPr lang="en-US" dirty="0">
              <a:latin typeface="Arial" charset="0"/>
              <a:ea typeface="MS PGothic" charset="0"/>
            </a:endParaRPr>
          </a:p>
        </p:txBody>
      </p:sp>
      <p:sp>
        <p:nvSpPr>
          <p:cNvPr id="44035"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A9127F9E-A264-2141-B651-8AB79A095861}" type="slidenum">
              <a:rPr lang="it-IT" sz="1200"/>
              <a:pPr/>
              <a:t>12</a:t>
            </a:fld>
            <a:endParaRPr lang="it-IT" sz="1200"/>
          </a:p>
        </p:txBody>
      </p:sp>
    </p:spTree>
    <p:extLst>
      <p:ext uri="{BB962C8B-B14F-4D97-AF65-F5344CB8AC3E}">
        <p14:creationId xmlns:p14="http://schemas.microsoft.com/office/powerpoint/2010/main" val="19605470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Rectangle 2"/>
          <p:cNvSpPr>
            <a:spLocks noGrp="1" noRot="1" noChangeAspect="1" noChangeArrowheads="1" noTextEdit="1"/>
          </p:cNvSpPr>
          <p:nvPr>
            <p:ph type="sldImg"/>
          </p:nvPr>
        </p:nvSpPr>
        <p:spPr>
          <a:xfrm>
            <a:off x="2405063" y="641350"/>
            <a:ext cx="2095500" cy="1571625"/>
          </a:xfrm>
          <a:ln/>
        </p:spPr>
      </p:sp>
      <p:sp>
        <p:nvSpPr>
          <p:cNvPr id="46082" name="Rectangle 3"/>
          <p:cNvSpPr>
            <a:spLocks noGrp="1" noChangeArrowheads="1"/>
          </p:cNvSpPr>
          <p:nvPr>
            <p:ph type="body" idx="1"/>
          </p:nvPr>
        </p:nvSpPr>
        <p:spPr>
          <a:xfrm>
            <a:off x="922338" y="2282825"/>
            <a:ext cx="5092700" cy="6361113"/>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sz="1100" noProof="0" dirty="0" smtClean="0">
                <a:latin typeface="Arial" charset="0"/>
                <a:ea typeface="MS PGothic" charset="0"/>
              </a:rPr>
              <a:t>Plaidoyers</a:t>
            </a:r>
            <a:r>
              <a:rPr lang="fr-FR" sz="1100" baseline="0" noProof="0" dirty="0" smtClean="0">
                <a:latin typeface="Arial" charset="0"/>
                <a:ea typeface="MS PGothic" charset="0"/>
              </a:rPr>
              <a:t> possible pour la ratification:</a:t>
            </a:r>
          </a:p>
          <a:p>
            <a:pPr marL="171450" indent="-171450">
              <a:buFont typeface="Arial"/>
              <a:buChar char="•"/>
            </a:pPr>
            <a:endParaRPr lang="fr-FR" sz="1100" noProof="0" dirty="0" smtClean="0">
              <a:latin typeface="Arial" charset="0"/>
              <a:ea typeface="MS PGothic" charset="0"/>
            </a:endParaRPr>
          </a:p>
          <a:p>
            <a:pPr marL="171450" indent="-171450">
              <a:buFontTx/>
              <a:buChar char="-"/>
            </a:pPr>
            <a:r>
              <a:rPr lang="fr-FR" sz="1100" noProof="0" dirty="0" smtClean="0">
                <a:latin typeface="Arial" charset="0"/>
                <a:ea typeface="MS PGothic" charset="0"/>
              </a:rPr>
              <a:t>Sensibilisation aux standards</a:t>
            </a:r>
            <a:r>
              <a:rPr lang="fr-FR" sz="1100" baseline="0" noProof="0" dirty="0" smtClean="0">
                <a:latin typeface="Arial" charset="0"/>
                <a:ea typeface="MS PGothic" charset="0"/>
              </a:rPr>
              <a:t> pertinents </a:t>
            </a:r>
          </a:p>
          <a:p>
            <a:pPr marL="171450" indent="-171450">
              <a:buFontTx/>
              <a:buChar char="-"/>
            </a:pPr>
            <a:r>
              <a:rPr lang="fr-FR" sz="1100" baseline="0" noProof="0" dirty="0" smtClean="0">
                <a:latin typeface="Arial" charset="0"/>
                <a:ea typeface="MS PGothic" charset="0"/>
              </a:rPr>
              <a:t>Pression pour la signature de traités pertinents</a:t>
            </a:r>
          </a:p>
          <a:p>
            <a:pPr marL="171450" indent="-171450">
              <a:buFontTx/>
              <a:buChar char="-"/>
            </a:pPr>
            <a:r>
              <a:rPr lang="fr-FR" sz="1100" noProof="0" dirty="0" smtClean="0">
                <a:latin typeface="Arial" charset="0"/>
                <a:ea typeface="MS PGothic" charset="0"/>
              </a:rPr>
              <a:t>Surveillance des étapes parlementaires de ratification</a:t>
            </a:r>
          </a:p>
          <a:p>
            <a:pPr marL="171450" indent="-171450">
              <a:buFontTx/>
              <a:buChar char="-"/>
            </a:pPr>
            <a:r>
              <a:rPr lang="fr-FR" sz="1100" baseline="0" noProof="0" dirty="0" smtClean="0">
                <a:latin typeface="Arial" charset="0"/>
                <a:ea typeface="MS PGothic" charset="0"/>
              </a:rPr>
              <a:t>Suivre le processus de dépôt des instruments de ratification à l’UA par le Ministère des Affaires Etrangères</a:t>
            </a:r>
            <a:endParaRPr lang="fr-FR" sz="1100" noProof="0" dirty="0">
              <a:latin typeface="Arial" charset="0"/>
              <a:ea typeface="MS PGothic" charset="0"/>
            </a:endParaRPr>
          </a:p>
        </p:txBody>
      </p:sp>
      <p:pic>
        <p:nvPicPr>
          <p:cNvPr id="46083" name="Picture 4" descr="Question-Mark-Logo"/>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8863" y="4924425"/>
            <a:ext cx="333375" cy="244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474743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Espace réservé de l'image des diapositives 1"/>
          <p:cNvSpPr>
            <a:spLocks noGrp="1" noRot="1" noChangeAspect="1" noTextEdit="1"/>
          </p:cNvSpPr>
          <p:nvPr>
            <p:ph type="sldImg"/>
          </p:nvPr>
        </p:nvSpPr>
        <p:spPr>
          <a:ln/>
        </p:spPr>
      </p:sp>
      <p:sp>
        <p:nvSpPr>
          <p:cNvPr id="46082"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GB">
              <a:latin typeface="Arial" charset="0"/>
              <a:ea typeface="MS PGothic" charset="0"/>
            </a:endParaRPr>
          </a:p>
        </p:txBody>
      </p:sp>
      <p:sp>
        <p:nvSpPr>
          <p:cNvPr id="46083"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946A092D-524D-3D4B-BD2A-DF4416A75EEE}" type="slidenum">
              <a:rPr lang="it-IT" sz="1200"/>
              <a:pPr/>
              <a:t>14</a:t>
            </a:fld>
            <a:endParaRPr lang="it-IT" sz="1200"/>
          </a:p>
        </p:txBody>
      </p:sp>
    </p:spTree>
    <p:extLst>
      <p:ext uri="{BB962C8B-B14F-4D97-AF65-F5344CB8AC3E}">
        <p14:creationId xmlns:p14="http://schemas.microsoft.com/office/powerpoint/2010/main" val="40419754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2"/>
          <p:cNvSpPr>
            <a:spLocks noGrp="1" noRot="1" noChangeAspect="1" noChangeArrowheads="1" noTextEdit="1"/>
          </p:cNvSpPr>
          <p:nvPr>
            <p:ph type="sldImg"/>
          </p:nvPr>
        </p:nvSpPr>
        <p:spPr>
          <a:xfrm>
            <a:off x="2405063" y="641350"/>
            <a:ext cx="2095500" cy="1571625"/>
          </a:xfrm>
          <a:ln/>
        </p:spPr>
      </p:sp>
      <p:sp>
        <p:nvSpPr>
          <p:cNvPr id="23554" name="Rectangle 3"/>
          <p:cNvSpPr>
            <a:spLocks noGrp="1" noChangeArrowheads="1"/>
          </p:cNvSpPr>
          <p:nvPr>
            <p:ph type="body" idx="1"/>
          </p:nvPr>
        </p:nvSpPr>
        <p:spPr>
          <a:xfrm>
            <a:off x="914400" y="2466975"/>
            <a:ext cx="5029200" cy="5991225"/>
          </a:xfr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GB">
              <a:latin typeface="Arial" charset="0"/>
              <a:ea typeface="MS PGothic" charset="0"/>
            </a:endParaRPr>
          </a:p>
        </p:txBody>
      </p:sp>
    </p:spTree>
    <p:extLst>
      <p:ext uri="{BB962C8B-B14F-4D97-AF65-F5344CB8AC3E}">
        <p14:creationId xmlns:p14="http://schemas.microsoft.com/office/powerpoint/2010/main" val="3255175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Espace réservé de l'image des diapositives 1"/>
          <p:cNvSpPr>
            <a:spLocks noGrp="1" noRot="1" noChangeAspect="1" noTextEdit="1"/>
          </p:cNvSpPr>
          <p:nvPr>
            <p:ph type="sldImg"/>
          </p:nvPr>
        </p:nvSpPr>
        <p:spPr>
          <a:ln/>
        </p:spPr>
      </p:sp>
      <p:sp>
        <p:nvSpPr>
          <p:cNvPr id="25602"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Il n’y a pas de convention internationale sur le déplacement interne </a:t>
            </a:r>
            <a:r>
              <a:rPr lang="fr-FR" dirty="0" smtClean="0">
                <a:latin typeface="Arial" charset="0"/>
                <a:ea typeface="MS PGothic" charset="0"/>
              </a:rPr>
              <a:t>mais </a:t>
            </a:r>
            <a:r>
              <a:rPr lang="fr-FR" dirty="0" smtClean="0">
                <a:latin typeface="Arial" charset="0"/>
                <a:ea typeface="MS PGothic" charset="0"/>
              </a:rPr>
              <a:t>le droit international des droits de l’homme, le droit international humanitaire, le droit international sur la réponse aux catastrophes forment un corpus de droit compréhensif qui nous guidera  dans l’élaboration d’un instrument national. </a:t>
            </a:r>
          </a:p>
          <a:p>
            <a:endParaRPr lang="fr-FR" dirty="0">
              <a:latin typeface="Arial" charset="0"/>
              <a:ea typeface="MS PGothic" charset="0"/>
            </a:endParaRPr>
          </a:p>
        </p:txBody>
      </p:sp>
      <p:sp>
        <p:nvSpPr>
          <p:cNvPr id="25603"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B8F33FA6-A4BA-194D-916D-24F5BCE26006}" type="slidenum">
              <a:rPr lang="it-IT" sz="1200"/>
              <a:pPr/>
              <a:t>3</a:t>
            </a:fld>
            <a:endParaRPr lang="it-IT" sz="1200"/>
          </a:p>
        </p:txBody>
      </p:sp>
    </p:spTree>
    <p:extLst>
      <p:ext uri="{BB962C8B-B14F-4D97-AF65-F5344CB8AC3E}">
        <p14:creationId xmlns:p14="http://schemas.microsoft.com/office/powerpoint/2010/main" val="24900187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Les Principes Directeurs détaillent les garanties applicables aux PDI et qui visent à empêcher le déplacement arbitraire, à en atténuer l’impact et à le résoudre lorsqu’il a lieu. Ils couvrent toutes les phases de déplacement, y compris la prévention, la protection </a:t>
            </a:r>
            <a:r>
              <a:rPr lang="fr-FR" dirty="0" smtClean="0">
                <a:latin typeface="Arial" charset="0"/>
                <a:ea typeface="MS PGothic" charset="0"/>
              </a:rPr>
              <a:t>durant </a:t>
            </a:r>
            <a:r>
              <a:rPr lang="fr-FR" dirty="0" smtClean="0">
                <a:latin typeface="Arial" charset="0"/>
                <a:ea typeface="MS PGothic" charset="0"/>
              </a:rPr>
              <a:t>le déplacement et la recherche de solutions durables. Ils établissent également des standards en termes de réponse humanitaire. </a:t>
            </a:r>
          </a:p>
          <a:p>
            <a:r>
              <a:rPr lang="fr-FR" dirty="0" smtClean="0">
                <a:latin typeface="Arial" charset="0"/>
                <a:ea typeface="MS PGothic" charset="0"/>
              </a:rPr>
              <a:t>Ils sont fondés sur les droits de l’homme, le droit humanitaire, et en tant que tel reflètent les normes existantes en clarifiant la manière de les appliquer au déplacement interne au lieu de créer de nouvelles obligations. Cela a facilité leur reconnaissance comme le montre leur incorporation croissante dans les cadres juridiques nationaux des pays affectés par le déplacement. </a:t>
            </a:r>
          </a:p>
          <a:p>
            <a:endParaRPr lang="fr-CH" dirty="0">
              <a:latin typeface="Arial" charset="0"/>
              <a:ea typeface="MS PGothic" charset="0"/>
            </a:endParaRPr>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1A48011-6DE0-E14F-A4E8-D12F95DBD8C9}" type="slidenum">
              <a:rPr lang="it-IT" sz="1200"/>
              <a:pPr/>
              <a:t>4</a:t>
            </a:fld>
            <a:endParaRPr lang="it-IT" sz="1200"/>
          </a:p>
        </p:txBody>
      </p:sp>
    </p:spTree>
    <p:extLst>
      <p:ext uri="{BB962C8B-B14F-4D97-AF65-F5344CB8AC3E}">
        <p14:creationId xmlns:p14="http://schemas.microsoft.com/office/powerpoint/2010/main" val="17540960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Slide Image Placeholder 1"/>
          <p:cNvSpPr>
            <a:spLocks noGrp="1" noRot="1" noChangeAspect="1" noTextEdit="1"/>
          </p:cNvSpPr>
          <p:nvPr>
            <p:ph type="sldImg"/>
          </p:nvPr>
        </p:nvSpPr>
        <p:spPr>
          <a:ln/>
        </p:spPr>
      </p:sp>
      <p:sp>
        <p:nvSpPr>
          <p:cNvPr id="29698"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pPr eaLnBrk="1" hangingPunct="1"/>
            <a:r>
              <a:rPr lang="fr-FR" dirty="0" smtClean="0">
                <a:latin typeface="Arial" charset="0"/>
                <a:ea typeface="MS PGothic" charset="0"/>
              </a:rPr>
              <a:t>La Convention de Kampala adoptée en 2009 compte parmi ses objectifs l’établissement d’un cadre juridique qui, tout en cherchant à prévenir le déplacement interne prévoit la protection et l’assistance des PDI. Elle cherche également à promouvoir la solidarité, la coopération ainsi que des solutions durables et traite des responsabilités respectives des États parties et des autres acteurs. Elle est</a:t>
            </a:r>
          </a:p>
          <a:p>
            <a:pPr eaLnBrk="1" hangingPunct="1"/>
            <a:r>
              <a:rPr lang="fr-FR" dirty="0" smtClean="0">
                <a:latin typeface="Arial" charset="0"/>
                <a:ea typeface="MS PGothic" charset="0"/>
              </a:rPr>
              <a:t>entrée en vigueur le 6 décembre 2012 et les États qui y sont parties sont juridiquement tenus d’incorporer leurs obligations au titre de la convention à leur droit national et d’adopter, au niveau national comme au niveau local, des politiques ou des stratégies relatives au déplacement interne. À cet effet les États devraient désigner une autorité chargée de la coordination des activités visant à assurer</a:t>
            </a:r>
          </a:p>
          <a:p>
            <a:pPr eaLnBrk="1" hangingPunct="1"/>
            <a:r>
              <a:rPr lang="fr-FR" dirty="0" smtClean="0">
                <a:latin typeface="Arial" charset="0"/>
                <a:ea typeface="MS PGothic" charset="0"/>
              </a:rPr>
              <a:t>l’assistance et la protection des PDI et s’engager à procurer les financements nécessaires à ces activités. Les principes pertinents contenus dans la présente convention, si applicables, doivent être inclus dans les négociations des accords de paix et de tous autres accords menés en vue de trouver des solutions durables aux problèmes des déplacés (Article 3(2) de la Convention de Kampala)</a:t>
            </a:r>
          </a:p>
          <a:p>
            <a:pPr eaLnBrk="1" hangingPunct="1"/>
            <a:endParaRPr lang="it-IT" dirty="0">
              <a:latin typeface="Arial" charset="0"/>
              <a:ea typeface="MS PGothic" charset="0"/>
            </a:endParaRPr>
          </a:p>
        </p:txBody>
      </p:sp>
      <p:sp>
        <p:nvSpPr>
          <p:cNvPr id="29699"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E6524A10-CE1E-DB46-B5CB-31BECB56450C}" type="slidenum">
              <a:rPr lang="it-IT" sz="1200"/>
              <a:pPr/>
              <a:t>5</a:t>
            </a:fld>
            <a:endParaRPr lang="it-IT" sz="1200"/>
          </a:p>
        </p:txBody>
      </p:sp>
    </p:spTree>
    <p:extLst>
      <p:ext uri="{BB962C8B-B14F-4D97-AF65-F5344CB8AC3E}">
        <p14:creationId xmlns:p14="http://schemas.microsoft.com/office/powerpoint/2010/main" val="7981908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Slide Image Placeholder 1"/>
          <p:cNvSpPr>
            <a:spLocks noGrp="1" noRot="1" noChangeAspect="1" noTextEdit="1"/>
          </p:cNvSpPr>
          <p:nvPr>
            <p:ph type="sldImg"/>
          </p:nvPr>
        </p:nvSpPr>
        <p:spPr>
          <a:ln/>
        </p:spPr>
      </p:sp>
      <p:sp>
        <p:nvSpPr>
          <p:cNvPr id="31746" name="Notes Placeholder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p>
            <a:endParaRPr lang="en-GB">
              <a:latin typeface="Arial" charset="0"/>
              <a:ea typeface="MS PGothic" charset="0"/>
            </a:endParaRPr>
          </a:p>
        </p:txBody>
      </p:sp>
      <p:sp>
        <p:nvSpPr>
          <p:cNvPr id="31747" name="Slide Number Placeholder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CDAA1875-12DC-9541-AD33-756C6E449A37}" type="slidenum">
              <a:rPr lang="it-IT" sz="1200"/>
              <a:pPr/>
              <a:t>6</a:t>
            </a:fld>
            <a:endParaRPr lang="it-IT" sz="1200"/>
          </a:p>
        </p:txBody>
      </p:sp>
    </p:spTree>
    <p:extLst>
      <p:ext uri="{BB962C8B-B14F-4D97-AF65-F5344CB8AC3E}">
        <p14:creationId xmlns:p14="http://schemas.microsoft.com/office/powerpoint/2010/main" val="3713775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Espace réservé de l'image des diapositives 1"/>
          <p:cNvSpPr>
            <a:spLocks noGrp="1" noRot="1" noChangeAspect="1" noTextEdit="1"/>
          </p:cNvSpPr>
          <p:nvPr>
            <p:ph type="sldImg"/>
          </p:nvPr>
        </p:nvSpPr>
        <p:spPr>
          <a:ln/>
        </p:spPr>
      </p:sp>
      <p:sp>
        <p:nvSpPr>
          <p:cNvPr id="33794" name="Espace réservé des commentaires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Afin de réduire le risque de déplacement arbitraire </a:t>
            </a:r>
            <a:r>
              <a:rPr lang="fr-FR" dirty="0" smtClean="0">
                <a:latin typeface="Arial" charset="0"/>
                <a:ea typeface="MS PGothic" charset="0"/>
              </a:rPr>
              <a:t>durant </a:t>
            </a:r>
            <a:r>
              <a:rPr lang="fr-FR" dirty="0" smtClean="0">
                <a:latin typeface="Arial" charset="0"/>
                <a:ea typeface="MS PGothic" charset="0"/>
              </a:rPr>
              <a:t>les conflits armés, les autorités doivent s’assurer du respect total des provisions du droit international humanitaire, y compris la distinction entre combattants et civils. D’autres obligations importantes sont:</a:t>
            </a:r>
          </a:p>
          <a:p>
            <a:pPr marL="171450" indent="-171450">
              <a:buFont typeface="Arial"/>
              <a:buChar char="•"/>
            </a:pPr>
            <a:r>
              <a:rPr lang="fr-FR" dirty="0" smtClean="0">
                <a:latin typeface="Arial" charset="0"/>
                <a:ea typeface="MS PGothic" charset="0"/>
              </a:rPr>
              <a:t>S’assurer que les mouvements involontaires de civils sont justifiés par des motifs sécuritaires ou par des impératifs militaires.</a:t>
            </a:r>
          </a:p>
          <a:p>
            <a:pPr marL="171450" indent="-171450">
              <a:buFont typeface="Arial"/>
              <a:buChar char="•"/>
            </a:pPr>
            <a:r>
              <a:rPr lang="fr-FR" dirty="0" smtClean="0">
                <a:latin typeface="Arial" charset="0"/>
                <a:ea typeface="MS PGothic" charset="0"/>
              </a:rPr>
              <a:t>De fournir aux personnes affectées par le déplacement des conditions satisfaisantes en termes d’abris, d’hygiène, de santé, de sécurité et de nourriture</a:t>
            </a:r>
          </a:p>
          <a:p>
            <a:pPr marL="171450" indent="-171450">
              <a:buFont typeface="Arial"/>
              <a:buChar char="•"/>
            </a:pPr>
            <a:r>
              <a:rPr lang="fr-FR" dirty="0" smtClean="0">
                <a:latin typeface="Arial" charset="0"/>
                <a:ea typeface="MS PGothic" charset="0"/>
              </a:rPr>
              <a:t>De permettre aux déplacés de retourner volontairement chez eux où dans leur lieu de résidence habituelle dès que les motifs qui ont conduit au déplacement ont </a:t>
            </a:r>
            <a:r>
              <a:rPr lang="fr-FR" dirty="0" smtClean="0">
                <a:latin typeface="Arial" charset="0"/>
                <a:ea typeface="MS PGothic" charset="0"/>
              </a:rPr>
              <a:t>cessé. </a:t>
            </a:r>
            <a:endParaRPr lang="fr-FR" dirty="0" smtClean="0">
              <a:latin typeface="Arial" charset="0"/>
              <a:ea typeface="MS PGothic" charset="0"/>
            </a:endParaRPr>
          </a:p>
          <a:p>
            <a:endParaRPr lang="en-GB" b="1" dirty="0">
              <a:latin typeface="Arial" charset="0"/>
              <a:ea typeface="MS PGothic" charset="0"/>
            </a:endParaRPr>
          </a:p>
        </p:txBody>
      </p:sp>
      <p:sp>
        <p:nvSpPr>
          <p:cNvPr id="33795" name="Espace réservé du numéro de diapositive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6ACDE11C-F82A-5847-80E2-99F196F562F4}" type="slidenum">
              <a:rPr lang="it-IT" sz="1200"/>
              <a:pPr/>
              <a:t>7</a:t>
            </a:fld>
            <a:endParaRPr lang="it-IT" sz="1200"/>
          </a:p>
        </p:txBody>
      </p:sp>
    </p:spTree>
    <p:extLst>
      <p:ext uri="{BB962C8B-B14F-4D97-AF65-F5344CB8AC3E}">
        <p14:creationId xmlns:p14="http://schemas.microsoft.com/office/powerpoint/2010/main" val="10713624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Segnaposto immagine diapositiva 1"/>
          <p:cNvSpPr>
            <a:spLocks noGrp="1" noRot="1" noChangeAspect="1" noTextEdit="1"/>
          </p:cNvSpPr>
          <p:nvPr>
            <p:ph type="sldImg"/>
          </p:nvPr>
        </p:nvSpPr>
        <p:spPr>
          <a:ln/>
        </p:spPr>
      </p:sp>
      <p:sp>
        <p:nvSpPr>
          <p:cNvPr id="35842" name="Segnaposto note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sz="1200" kern="1200" dirty="0" smtClean="0">
                <a:solidFill>
                  <a:schemeClr val="tx1"/>
                </a:solidFill>
                <a:effectLst/>
                <a:latin typeface="Arial" pitchFamily="34" charset="0"/>
                <a:ea typeface="MS PGothic" panose="020B0600070205080204" pitchFamily="34" charset="-128"/>
                <a:cs typeface="MS PGothic" charset="0"/>
              </a:rPr>
              <a:t>Un instrument national sur le déplacement interne doit se doter de provisions qui donnent aux autorités la responsabilité de :</a:t>
            </a:r>
          </a:p>
          <a:p>
            <a:r>
              <a:rPr lang="fr-FR" sz="1200" kern="1200" dirty="0" smtClean="0">
                <a:solidFill>
                  <a:schemeClr val="tx1"/>
                </a:solidFill>
                <a:effectLst/>
                <a:latin typeface="Arial" pitchFamily="34" charset="0"/>
                <a:ea typeface="MS PGothic" panose="020B0600070205080204" pitchFamily="34" charset="-128"/>
                <a:cs typeface="MS PGothic" charset="0"/>
              </a:rPr>
              <a:t>	- protéger contre le déplacement et d’éviter les conditions qui y conduisent. </a:t>
            </a:r>
          </a:p>
          <a:p>
            <a:r>
              <a:rPr lang="fr-FR" sz="1200" kern="1200" dirty="0" smtClean="0">
                <a:solidFill>
                  <a:schemeClr val="tx1"/>
                </a:solidFill>
                <a:effectLst/>
                <a:latin typeface="Arial" pitchFamily="34" charset="0"/>
                <a:ea typeface="MS PGothic" panose="020B0600070205080204" pitchFamily="34" charset="-128"/>
                <a:cs typeface="MS PGothic" charset="0"/>
              </a:rPr>
              <a:t>	- de procéder à des déplacements, quand ils sont inévitables, conformément aux critères stipulés dans le Principe Directeur sept. </a:t>
            </a:r>
          </a:p>
          <a:p>
            <a:r>
              <a:rPr lang="fr-FR" sz="1200" kern="1200" dirty="0" smtClean="0">
                <a:solidFill>
                  <a:schemeClr val="tx1"/>
                </a:solidFill>
                <a:effectLst/>
                <a:latin typeface="Arial" pitchFamily="34" charset="0"/>
                <a:ea typeface="MS PGothic" panose="020B0600070205080204" pitchFamily="34" charset="-128"/>
                <a:cs typeface="MS PGothic" charset="0"/>
              </a:rPr>
              <a:t>A l’obligation d’empêcher le déplacement et d’éviter les conditions qui y conduisent s’ajoute le devoir de ne procéder à des déplacements que dans des circonstances extrêmes et en mettant en place des garde fous afin de s’assurer de son caractère juste et équitable.  </a:t>
            </a:r>
          </a:p>
          <a:p>
            <a:r>
              <a:rPr lang="fr-FR" sz="1200" kern="1200" dirty="0" smtClean="0">
                <a:solidFill>
                  <a:schemeClr val="tx1"/>
                </a:solidFill>
                <a:effectLst/>
                <a:latin typeface="Arial" pitchFamily="34" charset="0"/>
                <a:ea typeface="MS PGothic" panose="020B0600070205080204" pitchFamily="34" charset="-128"/>
                <a:cs typeface="MS PGothic" charset="0"/>
              </a:rPr>
              <a:t>Et s’agissant des déplacements causés par des catastrophes? </a:t>
            </a:r>
          </a:p>
          <a:p>
            <a:r>
              <a:rPr lang="fr-FR" sz="1200" kern="1200" dirty="0" smtClean="0">
                <a:solidFill>
                  <a:schemeClr val="tx1"/>
                </a:solidFill>
                <a:effectLst/>
                <a:latin typeface="Arial" pitchFamily="34" charset="0"/>
                <a:ea typeface="MS PGothic" panose="020B0600070205080204" pitchFamily="34" charset="-128"/>
                <a:cs typeface="MS PGothic" charset="0"/>
              </a:rPr>
              <a:t>Vous pouvez vous référer à l’acte modèle sur l’assistance et le secours dans le contexte de catastrophes de la FICR (Fédération Internationale de la Croix Rouge). Ils peuvent servir d’outils de référence pour les législateurs dans la mesure où ils fournissent des exemples de rédaction de lois sur la gestion de l’aide internationale en abordant tous les aspects des secours et de l’assistance. En tant que tels, ils peuvent être extrêmement utiles pour les membres du parlement qui prennent part au développement d’un instrument national sur le déplacement interne. </a:t>
            </a:r>
          </a:p>
          <a:p>
            <a:r>
              <a:rPr lang="fr-FR" sz="1200" kern="1200" dirty="0" smtClean="0">
                <a:solidFill>
                  <a:schemeClr val="tx1"/>
                </a:solidFill>
                <a:effectLst/>
                <a:latin typeface="Arial" pitchFamily="34" charset="0"/>
                <a:ea typeface="MS PGothic" panose="020B0600070205080204" pitchFamily="34" charset="-128"/>
                <a:cs typeface="MS PGothic" charset="0"/>
              </a:rPr>
              <a:t>Le déplacement peut être évité ou atténué grâce à des systèmes d’alerte précoce, qui font partie des cadres relatifs à la réponse aux catastrophes. Le bureau des NU pour la réduction des risques (UNISDR) a identifié de nombreuses mesures pouvant aider à la gestion des catastrophes.  </a:t>
            </a:r>
          </a:p>
          <a:p>
            <a:endParaRPr lang="en-GB" sz="800" dirty="0">
              <a:latin typeface="Arial" charset="0"/>
              <a:ea typeface="MS PGothic" charset="0"/>
            </a:endParaRPr>
          </a:p>
        </p:txBody>
      </p:sp>
      <p:sp>
        <p:nvSpPr>
          <p:cNvPr id="35843" name="Segnaposto numero diapositiva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D7CC1E5-196F-D741-A2A1-66FD4EF11B00}" type="slidenum">
              <a:rPr lang="it-IT" sz="1200"/>
              <a:pPr/>
              <a:t>8</a:t>
            </a:fld>
            <a:endParaRPr lang="it-IT" sz="1200"/>
          </a:p>
        </p:txBody>
      </p:sp>
    </p:spTree>
    <p:extLst>
      <p:ext uri="{BB962C8B-B14F-4D97-AF65-F5344CB8AC3E}">
        <p14:creationId xmlns:p14="http://schemas.microsoft.com/office/powerpoint/2010/main" val="20773573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egnaposto immagine diapositiva 1"/>
          <p:cNvSpPr>
            <a:spLocks noGrp="1" noRot="1" noChangeAspect="1" noTextEdit="1"/>
          </p:cNvSpPr>
          <p:nvPr>
            <p:ph type="sldImg"/>
          </p:nvPr>
        </p:nvSpPr>
        <p:spPr>
          <a:ln/>
        </p:spPr>
      </p:sp>
      <p:sp>
        <p:nvSpPr>
          <p:cNvPr id="37890" name="Segnaposto note 2"/>
          <p:cNvSpPr>
            <a:spLocks noGrp="1"/>
          </p:cNvSpPr>
          <p:nvPr>
            <p:ph type="body" idx="1"/>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r>
              <a:rPr lang="fr-FR" dirty="0" smtClean="0">
                <a:latin typeface="Arial" charset="0"/>
                <a:ea typeface="MS PGothic" charset="0"/>
              </a:rPr>
              <a:t>Le déplacement interne constitue en soi une menace pour les droits des PDI, notamment à travers la perte de leurs maisons et de leurs moyens de subsistance, la perturbation de l’éducation des enfants, la séparation des familles, la destruction des réseaux sociaux, la perte ou la destruction des documents personnels et l’exposition à la violence. Le droit des droits de l’homme couvre des droits civils comme</a:t>
            </a:r>
          </a:p>
          <a:p>
            <a:r>
              <a:rPr lang="fr-FR" dirty="0" smtClean="0">
                <a:latin typeface="Arial" charset="0"/>
                <a:ea typeface="MS PGothic" charset="0"/>
              </a:rPr>
              <a:t>politiques, notamment le droit à la vie, à l’unité de la famille et à la documentation ; des droits sociaux, économiques et culturels, par exemple le droit à la nourriture et à l’eau, à un logement décent, à l’éducation et à des soins médicaux. La liste des</a:t>
            </a:r>
          </a:p>
          <a:p>
            <a:r>
              <a:rPr lang="fr-FR" dirty="0" smtClean="0">
                <a:latin typeface="Arial" charset="0"/>
                <a:ea typeface="MS PGothic" charset="0"/>
              </a:rPr>
              <a:t>droits humains comprend des droits individuels et spécifie l’obligation qui est faite à l’État de respecter, de protéger et de permettre l’exercice de ces droits. La protection prévue par le droit des droits de l’homme est pertinente avant, pendant et après le</a:t>
            </a:r>
          </a:p>
          <a:p>
            <a:r>
              <a:rPr lang="fr-FR" dirty="0" smtClean="0">
                <a:latin typeface="Arial" charset="0"/>
                <a:ea typeface="MS PGothic" charset="0"/>
              </a:rPr>
              <a:t>déplacement, et elle est applicable aux PDI quel que soit le motif de leur déplacement.</a:t>
            </a:r>
            <a:endParaRPr lang="en-US" dirty="0" smtClean="0">
              <a:latin typeface="Arial" charset="0"/>
              <a:ea typeface="MS PGothic" charset="0"/>
            </a:endParaRPr>
          </a:p>
          <a:p>
            <a:endParaRPr lang="fr-FR" dirty="0" smtClean="0">
              <a:latin typeface="Arial" charset="0"/>
              <a:ea typeface="MS PGothic" charset="0"/>
            </a:endParaRPr>
          </a:p>
          <a:p>
            <a:r>
              <a:rPr lang="fr-FR" dirty="0" smtClean="0">
                <a:latin typeface="Arial" charset="0"/>
                <a:ea typeface="MS PGothic" charset="0"/>
              </a:rPr>
              <a:t>L’incorporation du droit des droits de l’homme à la législation et aux politiques nationales relatives au déplacement interne contribue à garantir que les dispositions prises en vue de répondre aux besoins des PDI sont conformes aux normes en matière de droits de l’homme. Il constitue un point de référence clair à l’action étatique, et peut être utilisé pour identifier et clarifier les responsabilités respectives des différents organes du gouvernement.</a:t>
            </a:r>
            <a:endParaRPr lang="en-US" dirty="0" smtClean="0">
              <a:latin typeface="Arial" charset="0"/>
              <a:ea typeface="MS PGothic" charset="0"/>
            </a:endParaRPr>
          </a:p>
          <a:p>
            <a:endParaRPr lang="en-US" dirty="0" smtClean="0">
              <a:latin typeface="Arial" charset="0"/>
              <a:ea typeface="MS PGothic" charset="0"/>
            </a:endParaRPr>
          </a:p>
          <a:p>
            <a:endParaRPr lang="fr-FR" dirty="0">
              <a:latin typeface="Arial" charset="0"/>
              <a:ea typeface="MS PGothic" charset="0"/>
            </a:endParaRPr>
          </a:p>
        </p:txBody>
      </p:sp>
      <p:sp>
        <p:nvSpPr>
          <p:cNvPr id="37891" name="Segnaposto numero diapositiva 3"/>
          <p:cNvSpPr>
            <a:spLocks noGrp="1"/>
          </p:cNvSpPr>
          <p:nvPr>
            <p:ph type="sldNum" sz="quarter" idx="5"/>
          </p:nvPr>
        </p:nvSpPr>
        <p:spPr>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fld id="{02A502CB-7F46-C84C-88E9-3DAB623EA786}" type="slidenum">
              <a:rPr lang="it-IT" sz="1200"/>
              <a:pPr/>
              <a:t>9</a:t>
            </a:fld>
            <a:endParaRPr lang="it-IT" sz="1200"/>
          </a:p>
        </p:txBody>
      </p:sp>
    </p:spTree>
    <p:extLst>
      <p:ext uri="{BB962C8B-B14F-4D97-AF65-F5344CB8AC3E}">
        <p14:creationId xmlns:p14="http://schemas.microsoft.com/office/powerpoint/2010/main" val="410188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0" y="2157319"/>
            <a:ext cx="8915400" cy="877824"/>
          </a:xfrm>
        </p:spPr>
        <p:txBody>
          <a:bodyPr/>
          <a:lstStyle/>
          <a:p>
            <a:r>
              <a:rPr lang="fr-CH" smtClean="0"/>
              <a:t>Click to edit Master title style</a:t>
            </a:r>
            <a:endParaRPr/>
          </a:p>
        </p:txBody>
      </p:sp>
      <p:sp>
        <p:nvSpPr>
          <p:cNvPr id="3" name="Subtitle 2"/>
          <p:cNvSpPr>
            <a:spLocks noGrp="1"/>
          </p:cNvSpPr>
          <p:nvPr>
            <p:ph type="subTitle" idx="1"/>
          </p:nvPr>
        </p:nvSpPr>
        <p:spPr>
          <a:xfrm>
            <a:off x="914400" y="3034553"/>
            <a:ext cx="8001000" cy="3823447"/>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5849C1F0-29C6-6D44-85EC-C468B1669A88}" type="slidenum">
              <a:rPr lang="en-GB"/>
              <a:pPr>
                <a:defRPr/>
              </a:pPr>
              <a:t>‹N°›</a:t>
            </a:fld>
            <a:endParaRPr lang="en-GB"/>
          </a:p>
        </p:txBody>
      </p:sp>
    </p:spTree>
    <p:extLst>
      <p:ext uri="{BB962C8B-B14F-4D97-AF65-F5344CB8AC3E}">
        <p14:creationId xmlns:p14="http://schemas.microsoft.com/office/powerpoint/2010/main" val="2039413174"/>
      </p:ext>
    </p:extLst>
  </p:cSld>
  <p:clrMapOvr>
    <a:masterClrMapping/>
  </p:clrMapOvr>
  <p:transition spd="slow">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Picture Placeholder 2"/>
          <p:cNvSpPr>
            <a:spLocks noGrp="1"/>
          </p:cNvSpPr>
          <p:nvPr>
            <p:ph type="pic" idx="1"/>
          </p:nvPr>
        </p:nvSpPr>
        <p:spPr>
          <a:xfrm>
            <a:off x="5487987" y="2048256"/>
            <a:ext cx="3427413" cy="4206240"/>
          </a:xfrm>
        </p:spPr>
        <p:txBody>
          <a:bodyPr rtlCol="0">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CH" noProof="0" smtClean="0"/>
              <a:t>Drag picture to placeholder or click icon to add</a:t>
            </a:r>
            <a:endParaRPr noProof="0"/>
          </a:p>
        </p:txBody>
      </p:sp>
      <p:sp>
        <p:nvSpPr>
          <p:cNvPr id="4" name="Text Placeholder 3"/>
          <p:cNvSpPr>
            <a:spLocks noGrp="1"/>
          </p:cNvSpPr>
          <p:nvPr>
            <p:ph type="body" sz="half" idx="2"/>
          </p:nvPr>
        </p:nvSpPr>
        <p:spPr>
          <a:xfrm>
            <a:off x="914400" y="2039112"/>
            <a:ext cx="457200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62122CBD-5B75-9D46-8044-6F0DCF136128}" type="slidenum">
              <a:rPr lang="en-GB"/>
              <a:pPr>
                <a:defRPr/>
              </a:pPr>
              <a:t>‹N°›</a:t>
            </a:fld>
            <a:endParaRPr lang="en-GB"/>
          </a:p>
        </p:txBody>
      </p:sp>
    </p:spTree>
    <p:extLst>
      <p:ext uri="{BB962C8B-B14F-4D97-AF65-F5344CB8AC3E}">
        <p14:creationId xmlns:p14="http://schemas.microsoft.com/office/powerpoint/2010/main" val="1593938806"/>
      </p:ext>
    </p:extLst>
  </p:cSld>
  <p:clrMapOvr>
    <a:masterClrMapping/>
  </p:clrMapOvr>
  <p:transition spd="slow">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icture above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378376675"/>
      </p:ext>
    </p:extLst>
  </p:cSld>
  <p:clrMapOvr>
    <a:masterClrMapping/>
  </p:clrMapOvr>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4928616" y="1129553"/>
            <a:ext cx="3986784"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6" name="Date Placeholder 3"/>
          <p:cNvSpPr>
            <a:spLocks noGrp="1"/>
          </p:cNvSpPr>
          <p:nvPr>
            <p:ph type="dt" sz="half" idx="15"/>
          </p:nvPr>
        </p:nvSpPr>
        <p:spPr/>
        <p:txBody>
          <a:bodyPr/>
          <a:lstStyle>
            <a:lvl1pPr>
              <a:defRPr/>
            </a:lvl1pPr>
          </a:lstStyle>
          <a:p>
            <a:pPr>
              <a:defRPr/>
            </a:pPr>
            <a:endParaRPr lang="en-GB"/>
          </a:p>
        </p:txBody>
      </p:sp>
      <p:sp>
        <p:nvSpPr>
          <p:cNvPr id="8" name="Footer Placeholder 4"/>
          <p:cNvSpPr>
            <a:spLocks noGrp="1"/>
          </p:cNvSpPr>
          <p:nvPr>
            <p:ph type="ftr" sz="quarter" idx="16"/>
          </p:nvPr>
        </p:nvSpPr>
        <p:spPr/>
        <p:txBody>
          <a:bodyPr/>
          <a:lstStyle>
            <a:lvl1pPr>
              <a:defRPr/>
            </a:lvl1pPr>
          </a:lstStyle>
          <a:p>
            <a:pPr>
              <a:defRPr/>
            </a:pPr>
            <a:endParaRPr lang="en-GB"/>
          </a:p>
        </p:txBody>
      </p:sp>
    </p:spTree>
    <p:extLst>
      <p:ext uri="{BB962C8B-B14F-4D97-AF65-F5344CB8AC3E}">
        <p14:creationId xmlns:p14="http://schemas.microsoft.com/office/powerpoint/2010/main" val="2393415910"/>
      </p:ext>
    </p:extLst>
  </p:cSld>
  <p:clrMapOvr>
    <a:masterClrMapping/>
  </p:clrMapOvr>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3 Pictures with Caption">
    <p:spTree>
      <p:nvGrpSpPr>
        <p:cNvPr id="1" name=""/>
        <p:cNvGrpSpPr/>
        <p:nvPr/>
      </p:nvGrpSpPr>
      <p:grpSpPr>
        <a:xfrm>
          <a:off x="0" y="0"/>
          <a:ext cx="0" cy="0"/>
          <a:chOff x="0" y="0"/>
          <a:chExt cx="0" cy="0"/>
        </a:xfrm>
      </p:grpSpPr>
      <p:sp>
        <p:nvSpPr>
          <p:cNvPr id="2" name="Title 1"/>
          <p:cNvSpPr>
            <a:spLocks noGrp="1"/>
          </p:cNvSpPr>
          <p:nvPr>
            <p:ph type="ctrTitle"/>
          </p:nvPr>
        </p:nvSpPr>
        <p:spPr>
          <a:xfrm>
            <a:off x="0" y="4114800"/>
            <a:ext cx="8915400" cy="877824"/>
          </a:xfrm>
        </p:spPr>
        <p:txBody>
          <a:bodyPr tIns="137160" bIns="137160" anchor="b">
            <a:normAutofit/>
          </a:bodyPr>
          <a:lstStyle>
            <a:lvl1pPr>
              <a:defRPr sz="2400"/>
            </a:lvl1pPr>
          </a:lstStyle>
          <a:p>
            <a:r>
              <a:rPr lang="fr-CH" smtClean="0"/>
              <a:t>Click to edit Master title style</a:t>
            </a:r>
            <a:endParaRPr/>
          </a:p>
        </p:txBody>
      </p:sp>
      <p:sp>
        <p:nvSpPr>
          <p:cNvPr id="3" name="Subtitle 2"/>
          <p:cNvSpPr>
            <a:spLocks noGrp="1"/>
          </p:cNvSpPr>
          <p:nvPr>
            <p:ph type="subTitle" idx="1"/>
          </p:nvPr>
        </p:nvSpPr>
        <p:spPr>
          <a:xfrm>
            <a:off x="914400" y="5002305"/>
            <a:ext cx="8001000" cy="1855695"/>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137160" rIns="274320" bIns="137160" rtlCol="0">
            <a:normAutofit/>
          </a:bodyPr>
          <a:lstStyle>
            <a:lvl1pPr marL="0" indent="0" algn="l" defTabSz="914400" rtl="0" eaLnBrk="1" latinLnBrk="0" hangingPunct="1">
              <a:spcBef>
                <a:spcPts val="300"/>
              </a:spcBef>
              <a:buNone/>
              <a:defRPr sz="16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a:p>
        </p:txBody>
      </p:sp>
      <p:sp>
        <p:nvSpPr>
          <p:cNvPr id="9" name="Picture Placeholder 8"/>
          <p:cNvSpPr>
            <a:spLocks noGrp="1"/>
          </p:cNvSpPr>
          <p:nvPr>
            <p:ph type="pic" sz="quarter" idx="13"/>
          </p:nvPr>
        </p:nvSpPr>
        <p:spPr>
          <a:xfrm>
            <a:off x="927100" y="1129553"/>
            <a:ext cx="6601968" cy="2980944"/>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7" name="Picture Placeholder 8"/>
          <p:cNvSpPr>
            <a:spLocks noGrp="1"/>
          </p:cNvSpPr>
          <p:nvPr>
            <p:ph type="pic" sz="quarter" idx="14"/>
          </p:nvPr>
        </p:nvSpPr>
        <p:spPr>
          <a:xfrm>
            <a:off x="7543800" y="1129553"/>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8" name="Picture Placeholder 8"/>
          <p:cNvSpPr>
            <a:spLocks noGrp="1"/>
          </p:cNvSpPr>
          <p:nvPr>
            <p:ph type="pic" sz="quarter" idx="15"/>
          </p:nvPr>
        </p:nvSpPr>
        <p:spPr>
          <a:xfrm>
            <a:off x="7543800" y="2629169"/>
            <a:ext cx="1371600" cy="1481328"/>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10" name="Date Placeholder 3"/>
          <p:cNvSpPr>
            <a:spLocks noGrp="1"/>
          </p:cNvSpPr>
          <p:nvPr>
            <p:ph type="dt" sz="half" idx="16"/>
          </p:nvPr>
        </p:nvSpPr>
        <p:spPr/>
        <p:txBody>
          <a:bodyPr/>
          <a:lstStyle>
            <a:lvl1pPr>
              <a:defRPr/>
            </a:lvl1pPr>
          </a:lstStyle>
          <a:p>
            <a:pPr>
              <a:defRPr/>
            </a:pPr>
            <a:endParaRPr lang="en-GB"/>
          </a:p>
        </p:txBody>
      </p:sp>
      <p:sp>
        <p:nvSpPr>
          <p:cNvPr id="11" name="Footer Placeholder 4"/>
          <p:cNvSpPr>
            <a:spLocks noGrp="1"/>
          </p:cNvSpPr>
          <p:nvPr>
            <p:ph type="ftr" sz="quarter" idx="17"/>
          </p:nvPr>
        </p:nvSpPr>
        <p:spPr/>
        <p:txBody>
          <a:bodyPr/>
          <a:lstStyle>
            <a:lvl1pPr>
              <a:defRPr/>
            </a:lvl1pPr>
          </a:lstStyle>
          <a:p>
            <a:pPr>
              <a:defRPr/>
            </a:pPr>
            <a:endParaRPr lang="en-GB"/>
          </a:p>
        </p:txBody>
      </p:sp>
    </p:spTree>
    <p:extLst>
      <p:ext uri="{BB962C8B-B14F-4D97-AF65-F5344CB8AC3E}">
        <p14:creationId xmlns:p14="http://schemas.microsoft.com/office/powerpoint/2010/main" val="2687097070"/>
      </p:ext>
    </p:extLst>
  </p:cSld>
  <p:clrMapOvr>
    <a:masterClrMapping/>
  </p:clrMapOvr>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A592DBCF-1F5C-1F42-8CB3-2A9ADCDBD112}" type="slidenum">
              <a:rPr lang="en-GB"/>
              <a:pPr>
                <a:defRPr/>
              </a:pPr>
              <a:t>‹N°›</a:t>
            </a:fld>
            <a:endParaRPr lang="en-GB"/>
          </a:p>
        </p:txBody>
      </p:sp>
    </p:spTree>
    <p:extLst>
      <p:ext uri="{BB962C8B-B14F-4D97-AF65-F5344CB8AC3E}">
        <p14:creationId xmlns:p14="http://schemas.microsoft.com/office/powerpoint/2010/main" val="1258559855"/>
      </p:ext>
    </p:extLst>
  </p:cSld>
  <p:clrMapOvr>
    <a:masterClrMapping/>
  </p:clrMapOvr>
  <p:transition spd="slow">
    <p:push dir="u"/>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87553" y="1129554"/>
            <a:ext cx="914400" cy="5533278"/>
          </a:xfrm>
        </p:spPr>
        <p:txBody>
          <a:bodyPr vert="eaVert" lIns="274320" tIns="685800" bIns="685800"/>
          <a:lstStyle/>
          <a:p>
            <a:r>
              <a:rPr lang="fr-CH" smtClean="0"/>
              <a:t>Click to edit Master title style</a:t>
            </a:r>
            <a:endParaRPr/>
          </a:p>
        </p:txBody>
      </p:sp>
      <p:sp>
        <p:nvSpPr>
          <p:cNvPr id="3" name="Vertical Text Placeholder 2"/>
          <p:cNvSpPr>
            <a:spLocks noGrp="1"/>
          </p:cNvSpPr>
          <p:nvPr>
            <p:ph type="body" orient="vert" idx="1"/>
          </p:nvPr>
        </p:nvSpPr>
        <p:spPr>
          <a:xfrm>
            <a:off x="1117600" y="1734671"/>
            <a:ext cx="6426200" cy="4542304"/>
          </a:xfrm>
        </p:spPr>
        <p:txBody>
          <a:bodyPr vert="eaVert"/>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endParaRPr lang="en-GB"/>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E3997A87-A83F-424E-BC52-CE662C72D20B}" type="slidenum">
              <a:rPr lang="en-GB"/>
              <a:pPr>
                <a:defRPr/>
              </a:pPr>
              <a:t>‹N°›</a:t>
            </a:fld>
            <a:endParaRPr lang="en-GB"/>
          </a:p>
        </p:txBody>
      </p:sp>
    </p:spTree>
    <p:extLst>
      <p:ext uri="{BB962C8B-B14F-4D97-AF65-F5344CB8AC3E}">
        <p14:creationId xmlns:p14="http://schemas.microsoft.com/office/powerpoint/2010/main" val="426209633"/>
      </p:ext>
    </p:extLst>
  </p:cSld>
  <p:clrMapOvr>
    <a:masterClrMapping/>
  </p:clrMapOvr>
  <p:transition spd="slow">
    <p:push dir="u"/>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4" name="Segnaposto piè di pagina 3"/>
          <p:cNvSpPr>
            <a:spLocks noGrp="1"/>
          </p:cNvSpPr>
          <p:nvPr>
            <p:ph type="ftr" sz="quarter" idx="11"/>
          </p:nvPr>
        </p:nvSpPr>
        <p:spPr/>
        <p:txBody>
          <a:bodyPr/>
          <a:lstStyle>
            <a:lvl1pPr eaLnBrk="0" fontAlgn="base" hangingPunct="0">
              <a:spcBef>
                <a:spcPct val="0"/>
              </a:spcBef>
              <a:spcAft>
                <a:spcPct val="0"/>
              </a:spcAft>
              <a:defRPr>
                <a:solidFill>
                  <a:schemeClr val="tx1">
                    <a:tint val="75000"/>
                  </a:schemeClr>
                </a:solidFill>
                <a:latin typeface="Arial" panose="020B0604020202020204" pitchFamily="34" charset="0"/>
                <a:ea typeface="ＭＳ Ｐゴシック" panose="020B0600070205080204" pitchFamily="34" charset="-128"/>
              </a:defRPr>
            </a:lvl1pPr>
          </a:lstStyle>
          <a:p>
            <a:pPr>
              <a:defRPr/>
            </a:pPr>
            <a:endParaRPr lang="en-US"/>
          </a:p>
        </p:txBody>
      </p:sp>
      <p:sp>
        <p:nvSpPr>
          <p:cNvPr id="5" name="Segnaposto numero diapositiva 4"/>
          <p:cNvSpPr>
            <a:spLocks noGrp="1"/>
          </p:cNvSpPr>
          <p:nvPr>
            <p:ph type="sldNum" sz="quarter" idx="12"/>
          </p:nvPr>
        </p:nvSpPr>
        <p:spPr>
          <a:xfrm>
            <a:off x="6319838" y="5486400"/>
            <a:ext cx="2366962" cy="1235075"/>
          </a:xfrm>
        </p:spPr>
        <p:txBody>
          <a:bodyPr/>
          <a:lstStyle>
            <a:lvl1pPr eaLnBrk="0" hangingPunct="0">
              <a:defRPr>
                <a:latin typeface="Arial" charset="0"/>
              </a:defRPr>
            </a:lvl1pPr>
          </a:lstStyle>
          <a:p>
            <a:pPr>
              <a:defRPr/>
            </a:pPr>
            <a:fld id="{94811204-D116-3549-B5FA-58322BD98DC3}" type="slidenum">
              <a:rPr lang="en-US"/>
              <a:pPr>
                <a:defRPr/>
              </a:pPr>
              <a:t>‹N°›</a:t>
            </a:fld>
            <a:endParaRPr lang="en-US"/>
          </a:p>
        </p:txBody>
      </p:sp>
    </p:spTree>
    <p:extLst>
      <p:ext uri="{BB962C8B-B14F-4D97-AF65-F5344CB8AC3E}">
        <p14:creationId xmlns:p14="http://schemas.microsoft.com/office/powerpoint/2010/main" val="23825384"/>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Date Placeholder 3"/>
          <p:cNvSpPr>
            <a:spLocks noGrp="1"/>
          </p:cNvSpPr>
          <p:nvPr>
            <p:ph type="dt" sz="half" idx="10"/>
          </p:nvPr>
        </p:nvSpPr>
        <p:spPr/>
        <p:txBody>
          <a:bodyPr/>
          <a:lstStyle>
            <a:lvl1pPr>
              <a:defRPr/>
            </a:lvl1pPr>
          </a:lstStyle>
          <a:p>
            <a:pPr>
              <a:defRPr/>
            </a:pPr>
            <a:fld id="{03341582-7C60-1741-9B2C-8830D8E93B55}" type="datetimeFigureOut">
              <a:rPr lang="en-US"/>
              <a:pPr>
                <a:defRPr/>
              </a:pPr>
              <a:t>1/16/2016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465A0CB1-3014-3A48-8D4C-996BCABF9730}" type="slidenum">
              <a:rPr lang="en-GB"/>
              <a:pPr>
                <a:defRPr/>
              </a:pPr>
              <a:t>‹N°›</a:t>
            </a:fld>
            <a:endParaRPr lang="en-GB"/>
          </a:p>
        </p:txBody>
      </p:sp>
    </p:spTree>
    <p:extLst>
      <p:ext uri="{BB962C8B-B14F-4D97-AF65-F5344CB8AC3E}">
        <p14:creationId xmlns:p14="http://schemas.microsoft.com/office/powerpoint/2010/main" val="2987170726"/>
      </p:ext>
    </p:extLst>
  </p:cSld>
  <p:clrMapOvr>
    <a:masterClrMapping/>
  </p:clrMapOvr>
  <p:transition spd="slow">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0" y="5025435"/>
            <a:ext cx="8915400" cy="914400"/>
          </a:xfrm>
        </p:spPr>
        <p:txBody>
          <a:bodyPr/>
          <a:lstStyle/>
          <a:p>
            <a:r>
              <a:rPr lang="fr-CH" smtClean="0"/>
              <a:t>Click to edit Master title style</a:t>
            </a:r>
            <a:endParaRPr/>
          </a:p>
        </p:txBody>
      </p:sp>
      <p:sp>
        <p:nvSpPr>
          <p:cNvPr id="3" name="Subtitle 2"/>
          <p:cNvSpPr>
            <a:spLocks noGrp="1"/>
          </p:cNvSpPr>
          <p:nvPr>
            <p:ph type="subTitle" idx="1"/>
          </p:nvPr>
        </p:nvSpPr>
        <p:spPr>
          <a:xfrm>
            <a:off x="914400" y="5943600"/>
            <a:ext cx="8001000" cy="91440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lstStyle>
            <a:lvl1pPr marL="0" indent="0" algn="l" defTabSz="914400" rtl="0" eaLnBrk="1" latinLnBrk="0" hangingPunct="1">
              <a:spcBef>
                <a:spcPts val="300"/>
              </a:spcBef>
              <a:buNone/>
              <a:defRPr sz="1800" kern="1200">
                <a:solidFill>
                  <a:schemeClr val="tx1">
                    <a:lumMod val="65000"/>
                    <a:lumOff val="3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fr-CH" smtClean="0"/>
              <a:t>Click to edit Master subtitle style</a:t>
            </a:r>
            <a:endParaRPr dirty="0"/>
          </a:p>
        </p:txBody>
      </p:sp>
      <p:sp>
        <p:nvSpPr>
          <p:cNvPr id="9" name="Picture Placeholder 8"/>
          <p:cNvSpPr>
            <a:spLocks noGrp="1"/>
          </p:cNvSpPr>
          <p:nvPr>
            <p:ph type="pic" sz="quarter" idx="13"/>
          </p:nvPr>
        </p:nvSpPr>
        <p:spPr>
          <a:xfrm>
            <a:off x="927100" y="1129553"/>
            <a:ext cx="7988300" cy="3886200"/>
          </a:xfrm>
        </p:spPr>
        <p:txBody>
          <a:bodyPr rtlCol="0">
            <a:normAutofit/>
          </a:bodyPr>
          <a:lstStyle>
            <a:lvl1pPr marL="0" indent="0">
              <a:buNone/>
              <a:defRPr sz="1800"/>
            </a:lvl1pPr>
          </a:lstStyle>
          <a:p>
            <a:pPr lvl="0"/>
            <a:r>
              <a:rPr lang="fr-CH" noProof="0" smtClean="0"/>
              <a:t>Drag picture to placeholder or click icon to add</a:t>
            </a:r>
            <a:endParaRPr noProof="0"/>
          </a:p>
        </p:txBody>
      </p:sp>
      <p:sp>
        <p:nvSpPr>
          <p:cNvPr id="5" name="Date Placeholder 3"/>
          <p:cNvSpPr>
            <a:spLocks noGrp="1"/>
          </p:cNvSpPr>
          <p:nvPr>
            <p:ph type="dt" sz="half" idx="14"/>
          </p:nvPr>
        </p:nvSpPr>
        <p:spPr/>
        <p:txBody>
          <a:bodyPr/>
          <a:lstStyle>
            <a:lvl1pPr>
              <a:defRPr/>
            </a:lvl1pPr>
          </a:lstStyle>
          <a:p>
            <a:pPr>
              <a:defRPr/>
            </a:pPr>
            <a:endParaRPr lang="en-GB"/>
          </a:p>
        </p:txBody>
      </p:sp>
      <p:sp>
        <p:nvSpPr>
          <p:cNvPr id="6" name="Footer Placeholder 4"/>
          <p:cNvSpPr>
            <a:spLocks noGrp="1"/>
          </p:cNvSpPr>
          <p:nvPr>
            <p:ph type="ftr" sz="quarter" idx="15"/>
          </p:nvPr>
        </p:nvSpPr>
        <p:spPr/>
        <p:txBody>
          <a:bodyPr/>
          <a:lstStyle>
            <a:lvl1pPr>
              <a:defRPr/>
            </a:lvl1pPr>
          </a:lstStyle>
          <a:p>
            <a:pPr>
              <a:defRPr/>
            </a:pPr>
            <a:endParaRPr lang="en-GB"/>
          </a:p>
        </p:txBody>
      </p:sp>
    </p:spTree>
    <p:extLst>
      <p:ext uri="{BB962C8B-B14F-4D97-AF65-F5344CB8AC3E}">
        <p14:creationId xmlns:p14="http://schemas.microsoft.com/office/powerpoint/2010/main" val="1905367770"/>
      </p:ext>
    </p:extLst>
  </p:cSld>
  <p:clrMapOvr>
    <a:masterClrMapping/>
  </p:clrMapOvr>
  <p:hf sldNum="0" hdr="0" dt="0"/>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0" y="3200399"/>
            <a:ext cx="8915400" cy="2286000"/>
          </a:xfrm>
          <a:solidFill>
            <a:schemeClr val="tx2"/>
          </a:solidFill>
        </p:spPr>
        <p:txBody>
          <a:bodyPr rtlCol="0" anchor="b">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Text Placeholder 2"/>
          <p:cNvSpPr>
            <a:spLocks noGrp="1"/>
          </p:cNvSpPr>
          <p:nvPr>
            <p:ph type="body" idx="1"/>
          </p:nvPr>
        </p:nvSpPr>
        <p:spPr>
          <a:xfrm>
            <a:off x="914400" y="5484607"/>
            <a:ext cx="8001000" cy="777240"/>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91440" rIns="274320" bIns="91440" rtlCol="0" anchor="ctr">
            <a:normAutofit/>
          </a:bodyPr>
          <a:lstStyle>
            <a:lvl1pPr marL="0" indent="0" algn="l" defTabSz="914400" rtl="0" eaLnBrk="1" latinLnBrk="0" hangingPunct="1">
              <a:spcBef>
                <a:spcPts val="3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fr-CH"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68C6054-8ECD-CD41-B288-396CA074F565}" type="datetimeFigureOut">
              <a:rPr lang="en-US"/>
              <a:pPr>
                <a:defRPr/>
              </a:pPr>
              <a:t>1/16/2016</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GB"/>
          </a:p>
        </p:txBody>
      </p:sp>
      <p:sp>
        <p:nvSpPr>
          <p:cNvPr id="6" name="Slide Number Placeholder 5"/>
          <p:cNvSpPr>
            <a:spLocks noGrp="1"/>
          </p:cNvSpPr>
          <p:nvPr>
            <p:ph type="sldNum" sz="quarter" idx="12"/>
          </p:nvPr>
        </p:nvSpPr>
        <p:spPr/>
        <p:txBody>
          <a:bodyPr/>
          <a:lstStyle>
            <a:lvl1pPr>
              <a:defRPr/>
            </a:lvl1pPr>
          </a:lstStyle>
          <a:p>
            <a:pPr>
              <a:defRPr/>
            </a:pPr>
            <a:fld id="{2F69EDAF-D594-D24B-918E-3A87D60E07CD}" type="slidenum">
              <a:rPr lang="en-GB"/>
              <a:pPr>
                <a:defRPr/>
              </a:pPr>
              <a:t>‹N°›</a:t>
            </a:fld>
            <a:endParaRPr lang="en-GB"/>
          </a:p>
        </p:txBody>
      </p:sp>
    </p:spTree>
    <p:extLst>
      <p:ext uri="{BB962C8B-B14F-4D97-AF65-F5344CB8AC3E}">
        <p14:creationId xmlns:p14="http://schemas.microsoft.com/office/powerpoint/2010/main" val="3981947757"/>
      </p:ext>
    </p:extLst>
  </p:cSld>
  <p:clrMapOvr>
    <a:masterClrMapping/>
  </p:clrMapOvr>
  <p:transition spd="slow">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Content Placeholder 2"/>
          <p:cNvSpPr>
            <a:spLocks noGrp="1"/>
          </p:cNvSpPr>
          <p:nvPr>
            <p:ph sz="half" idx="1"/>
          </p:nvPr>
        </p:nvSpPr>
        <p:spPr>
          <a:xfrm>
            <a:off x="1117600"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Content Placeholder 3"/>
          <p:cNvSpPr>
            <a:spLocks noGrp="1"/>
          </p:cNvSpPr>
          <p:nvPr>
            <p:ph sz="half" idx="2"/>
          </p:nvPr>
        </p:nvSpPr>
        <p:spPr>
          <a:xfrm>
            <a:off x="5147534" y="2595563"/>
            <a:ext cx="3566160" cy="3681412"/>
          </a:xfrm>
        </p:spPr>
        <p:txBody>
          <a:bodyPr>
            <a:normAutofit/>
          </a:bodyPr>
          <a:lstStyle>
            <a:lvl1pPr>
              <a:defRPr sz="1800"/>
            </a:lvl1pPr>
            <a:lvl2pPr>
              <a:defRPr sz="1800"/>
            </a:lvl2pPr>
            <a:lvl3pPr>
              <a:defRPr sz="1800"/>
            </a:lvl3pPr>
            <a:lvl4pPr>
              <a:defRPr sz="1800"/>
            </a:lvl4pPr>
            <a:lvl5pPr>
              <a:defRPr sz="1800"/>
            </a:lvl5pPr>
            <a:lvl6pPr marL="2055813" indent="-344488">
              <a:defRPr sz="1800"/>
            </a:lvl6pPr>
            <a:lvl7pPr marL="2055813" indent="-344488">
              <a:defRPr sz="1800"/>
            </a:lvl7pPr>
            <a:lvl8pPr marL="2055813" indent="-344488">
              <a:defRPr sz="1800"/>
            </a:lvl8pPr>
            <a:lvl9pPr marL="2055813" indent="-344488">
              <a:defRPr sz="18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CF6AE480-51A8-0341-AAB1-F63A3EB08F23}" type="slidenum">
              <a:rPr lang="en-GB"/>
              <a:pPr>
                <a:defRPr/>
              </a:pPr>
              <a:t>‹N°›</a:t>
            </a:fld>
            <a:endParaRPr lang="en-GB"/>
          </a:p>
        </p:txBody>
      </p:sp>
    </p:spTree>
    <p:extLst>
      <p:ext uri="{BB962C8B-B14F-4D97-AF65-F5344CB8AC3E}">
        <p14:creationId xmlns:p14="http://schemas.microsoft.com/office/powerpoint/2010/main" val="2671155517"/>
      </p:ext>
    </p:extLst>
  </p:cSld>
  <p:clrMapOvr>
    <a:masterClrMapping/>
  </p:clrMapOvr>
  <p:transition spd="slow">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cxnSp>
        <p:nvCxnSpPr>
          <p:cNvPr id="7" name="Straight Connector 6"/>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1263" y="2905125"/>
            <a:ext cx="3384550"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5238750" y="2905125"/>
            <a:ext cx="3382963" cy="1588"/>
          </a:xfrm>
          <a:prstGeom prst="line">
            <a:avLst/>
          </a:prstGeom>
          <a:ln w="38100">
            <a:solidFill>
              <a:schemeClr val="bg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p:txBody>
          <a:bodyPr/>
          <a:lstStyle>
            <a:lvl1pPr>
              <a:defRPr/>
            </a:lvl1pPr>
          </a:lstStyle>
          <a:p>
            <a:r>
              <a:rPr lang="fr-CH" smtClean="0"/>
              <a:t>Click to edit Master title style</a:t>
            </a:r>
            <a:endParaRPr/>
          </a:p>
        </p:txBody>
      </p:sp>
      <p:sp>
        <p:nvSpPr>
          <p:cNvPr id="3" name="Text Placeholder 2"/>
          <p:cNvSpPr>
            <a:spLocks noGrp="1"/>
          </p:cNvSpPr>
          <p:nvPr>
            <p:ph type="body" idx="1"/>
          </p:nvPr>
        </p:nvSpPr>
        <p:spPr>
          <a:xfrm>
            <a:off x="1120588"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4" name="Content Placeholder 3"/>
          <p:cNvSpPr>
            <a:spLocks noGrp="1"/>
          </p:cNvSpPr>
          <p:nvPr>
            <p:ph sz="half" idx="2"/>
          </p:nvPr>
        </p:nvSpPr>
        <p:spPr>
          <a:xfrm>
            <a:off x="1120588"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5" name="Text Placeholder 4"/>
          <p:cNvSpPr>
            <a:spLocks noGrp="1"/>
          </p:cNvSpPr>
          <p:nvPr>
            <p:ph type="body" sz="quarter" idx="3"/>
          </p:nvPr>
        </p:nvSpPr>
        <p:spPr>
          <a:xfrm>
            <a:off x="5147534" y="2017713"/>
            <a:ext cx="3566160" cy="877887"/>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CH" smtClean="0"/>
              <a:t>Click to edit Master text styles</a:t>
            </a:r>
          </a:p>
        </p:txBody>
      </p:sp>
      <p:sp>
        <p:nvSpPr>
          <p:cNvPr id="6" name="Content Placeholder 5"/>
          <p:cNvSpPr>
            <a:spLocks noGrp="1"/>
          </p:cNvSpPr>
          <p:nvPr>
            <p:ph sz="quarter" idx="4"/>
          </p:nvPr>
        </p:nvSpPr>
        <p:spPr>
          <a:xfrm>
            <a:off x="5147534" y="3065929"/>
            <a:ext cx="3566160" cy="3211046"/>
          </a:xfrm>
        </p:spPr>
        <p:txBody>
          <a:bodyPr>
            <a:normAutofit/>
          </a:bodyPr>
          <a:lstStyle>
            <a:lvl1pPr>
              <a:defRPr sz="1800"/>
            </a:lvl1pPr>
            <a:lvl2pPr>
              <a:defRPr sz="1800"/>
            </a:lvl2pPr>
            <a:lvl3pPr>
              <a:defRPr sz="1800"/>
            </a:lvl3pPr>
            <a:lvl4pPr>
              <a:defRPr sz="1800"/>
            </a:lvl4pPr>
            <a:lvl5pPr>
              <a:defRPr sz="1800"/>
            </a:lvl5pPr>
            <a:lvl6pPr marL="2055813" indent="-344488">
              <a:defRPr sz="1600"/>
            </a:lvl6pPr>
            <a:lvl7pPr marL="2055813" indent="-344488">
              <a:defRPr sz="1600"/>
            </a:lvl7pPr>
            <a:lvl8pPr marL="2055813" indent="-344488">
              <a:defRPr sz="1600"/>
            </a:lvl8pPr>
            <a:lvl9pPr marL="2055813" indent="-344488">
              <a:defRPr sz="16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13" name="Date Placeholder 6"/>
          <p:cNvSpPr>
            <a:spLocks noGrp="1"/>
          </p:cNvSpPr>
          <p:nvPr>
            <p:ph type="dt" sz="half" idx="10"/>
          </p:nvPr>
        </p:nvSpPr>
        <p:spPr/>
        <p:txBody>
          <a:bodyPr/>
          <a:lstStyle>
            <a:lvl1pPr>
              <a:defRPr/>
            </a:lvl1pPr>
          </a:lstStyle>
          <a:p>
            <a:pPr>
              <a:defRPr/>
            </a:pPr>
            <a:endParaRPr lang="en-GB"/>
          </a:p>
        </p:txBody>
      </p:sp>
      <p:sp>
        <p:nvSpPr>
          <p:cNvPr id="14" name="Footer Placeholder 7"/>
          <p:cNvSpPr>
            <a:spLocks noGrp="1"/>
          </p:cNvSpPr>
          <p:nvPr>
            <p:ph type="ftr" sz="quarter" idx="11"/>
          </p:nvPr>
        </p:nvSpPr>
        <p:spPr/>
        <p:txBody>
          <a:bodyPr/>
          <a:lstStyle>
            <a:lvl1pPr>
              <a:defRPr/>
            </a:lvl1pPr>
          </a:lstStyle>
          <a:p>
            <a:pPr>
              <a:defRPr/>
            </a:pPr>
            <a:endParaRPr lang="en-GB"/>
          </a:p>
        </p:txBody>
      </p:sp>
      <p:sp>
        <p:nvSpPr>
          <p:cNvPr id="15" name="Slide Number Placeholder 8"/>
          <p:cNvSpPr>
            <a:spLocks noGrp="1"/>
          </p:cNvSpPr>
          <p:nvPr>
            <p:ph type="sldNum" sz="quarter" idx="12"/>
          </p:nvPr>
        </p:nvSpPr>
        <p:spPr/>
        <p:txBody>
          <a:bodyPr/>
          <a:lstStyle>
            <a:lvl1pPr>
              <a:defRPr/>
            </a:lvl1pPr>
          </a:lstStyle>
          <a:p>
            <a:pPr>
              <a:defRPr/>
            </a:pPr>
            <a:fld id="{4BE87BB7-D8CE-1B46-B98E-D33E26759E05}" type="slidenum">
              <a:rPr lang="en-GB"/>
              <a:pPr>
                <a:defRPr/>
              </a:pPr>
              <a:t>‹N°›</a:t>
            </a:fld>
            <a:endParaRPr lang="en-GB"/>
          </a:p>
        </p:txBody>
      </p:sp>
    </p:spTree>
    <p:extLst>
      <p:ext uri="{BB962C8B-B14F-4D97-AF65-F5344CB8AC3E}">
        <p14:creationId xmlns:p14="http://schemas.microsoft.com/office/powerpoint/2010/main" val="2504412863"/>
      </p:ext>
    </p:extLst>
  </p:cSld>
  <p:clrMapOvr>
    <a:masterClrMapping/>
  </p:clrMapOvr>
  <p:transition spd="slow">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H" smtClean="0"/>
              <a:t>Click to edit Master title style</a:t>
            </a:r>
            <a:endParaRPr/>
          </a:p>
        </p:txBody>
      </p:sp>
      <p:sp>
        <p:nvSpPr>
          <p:cNvPr id="3" name="Date Placeholder 2"/>
          <p:cNvSpPr>
            <a:spLocks noGrp="1"/>
          </p:cNvSpPr>
          <p:nvPr>
            <p:ph type="dt" sz="half" idx="10"/>
          </p:nvPr>
        </p:nvSpPr>
        <p:spPr/>
        <p:txBody>
          <a:bodyPr/>
          <a:lstStyle>
            <a:lvl1pPr>
              <a:defRPr/>
            </a:lvl1pPr>
          </a:lstStyle>
          <a:p>
            <a:pPr>
              <a:defRPr/>
            </a:pPr>
            <a:endParaRPr lang="en-GB"/>
          </a:p>
        </p:txBody>
      </p:sp>
      <p:sp>
        <p:nvSpPr>
          <p:cNvPr id="4" name="Footer Placeholder 3"/>
          <p:cNvSpPr>
            <a:spLocks noGrp="1"/>
          </p:cNvSpPr>
          <p:nvPr>
            <p:ph type="ftr" sz="quarter" idx="11"/>
          </p:nvPr>
        </p:nvSpPr>
        <p:spPr/>
        <p:txBody>
          <a:bodyPr/>
          <a:lstStyle>
            <a:lvl1pPr>
              <a:defRPr/>
            </a:lvl1pPr>
          </a:lstStyle>
          <a:p>
            <a:pPr>
              <a:defRPr/>
            </a:pPr>
            <a:endParaRPr lang="en-GB"/>
          </a:p>
        </p:txBody>
      </p:sp>
      <p:sp>
        <p:nvSpPr>
          <p:cNvPr id="5" name="Slide Number Placeholder 4"/>
          <p:cNvSpPr>
            <a:spLocks noGrp="1"/>
          </p:cNvSpPr>
          <p:nvPr>
            <p:ph type="sldNum" sz="quarter" idx="12"/>
          </p:nvPr>
        </p:nvSpPr>
        <p:spPr/>
        <p:txBody>
          <a:bodyPr/>
          <a:lstStyle>
            <a:lvl1pPr>
              <a:defRPr/>
            </a:lvl1pPr>
          </a:lstStyle>
          <a:p>
            <a:pPr>
              <a:defRPr/>
            </a:pPr>
            <a:fld id="{A759CB5D-6A8E-944F-8077-FE2A7903E47C}" type="slidenum">
              <a:rPr lang="en-GB"/>
              <a:pPr>
                <a:defRPr/>
              </a:pPr>
              <a:t>‹N°›</a:t>
            </a:fld>
            <a:endParaRPr lang="en-GB"/>
          </a:p>
        </p:txBody>
      </p:sp>
    </p:spTree>
    <p:extLst>
      <p:ext uri="{BB962C8B-B14F-4D97-AF65-F5344CB8AC3E}">
        <p14:creationId xmlns:p14="http://schemas.microsoft.com/office/powerpoint/2010/main" val="915413613"/>
      </p:ext>
    </p:extLst>
  </p:cSld>
  <p:clrMapOvr>
    <a:masterClrMapping/>
  </p:clrMapOvr>
  <p:transition spd="slow">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pPr>
              <a:defRPr/>
            </a:pPr>
            <a:fld id="{1DF7F6FF-EFC7-454E-9030-17C061A322FA}" type="datetimeFigureOut">
              <a:rPr lang="en-US"/>
              <a:pPr>
                <a:defRPr/>
              </a:pPr>
              <a:t>1/16/2016</a:t>
            </a:fld>
            <a:endParaRPr lang="en-US"/>
          </a:p>
        </p:txBody>
      </p:sp>
      <p:sp>
        <p:nvSpPr>
          <p:cNvPr id="3" name="Footer Placeholder 2"/>
          <p:cNvSpPr>
            <a:spLocks noGrp="1"/>
          </p:cNvSpPr>
          <p:nvPr>
            <p:ph type="ftr" sz="quarter" idx="11"/>
          </p:nvPr>
        </p:nvSpPr>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13EE3AE9-B6AD-CA45-9425-AA286EA6BE08}" type="slidenum">
              <a:rPr lang="en-GB"/>
              <a:pPr>
                <a:defRPr/>
              </a:pPr>
              <a:t>‹N°›</a:t>
            </a:fld>
            <a:endParaRPr lang="en-GB"/>
          </a:p>
        </p:txBody>
      </p:sp>
    </p:spTree>
    <p:extLst>
      <p:ext uri="{BB962C8B-B14F-4D97-AF65-F5344CB8AC3E}">
        <p14:creationId xmlns:p14="http://schemas.microsoft.com/office/powerpoint/2010/main" val="2786457692"/>
      </p:ext>
    </p:extLst>
  </p:cSld>
  <p:clrMapOvr>
    <a:masterClrMapping/>
  </p:clrMapOvr>
  <p:transition spd="slow">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0" y="1124712"/>
            <a:ext cx="8915400" cy="914400"/>
          </a:xfrm>
          <a:solidFill>
            <a:schemeClr val="tx2"/>
          </a:solidFill>
        </p:spPr>
        <p:txBody>
          <a:bodyPr rtlCol="0">
            <a:normAutofit/>
          </a:bodyPr>
          <a:lstStyle>
            <a:lvl1pPr marL="0" indent="0" algn="l" defTabSz="914400" rtl="0" eaLnBrk="1" latinLnBrk="0" hangingPunct="1">
              <a:spcBef>
                <a:spcPct val="0"/>
              </a:spcBef>
              <a:buNone/>
              <a:defRPr sz="3600" kern="1200">
                <a:solidFill>
                  <a:schemeClr val="bg1"/>
                </a:solidFill>
                <a:latin typeface="+mj-lt"/>
                <a:ea typeface="+mj-ea"/>
                <a:cs typeface="+mj-cs"/>
              </a:defRPr>
            </a:lvl1pPr>
          </a:lstStyle>
          <a:p>
            <a:r>
              <a:rPr lang="fr-CH" smtClean="0"/>
              <a:t>Click to edit Master title style</a:t>
            </a:r>
            <a:endParaRPr/>
          </a:p>
        </p:txBody>
      </p:sp>
      <p:sp>
        <p:nvSpPr>
          <p:cNvPr id="3" name="Content Placeholder 2"/>
          <p:cNvSpPr>
            <a:spLocks noGrp="1"/>
          </p:cNvSpPr>
          <p:nvPr>
            <p:ph idx="1"/>
          </p:nvPr>
        </p:nvSpPr>
        <p:spPr>
          <a:xfrm>
            <a:off x="5147534" y="2590800"/>
            <a:ext cx="3566160" cy="3686175"/>
          </a:xfrm>
        </p:spPr>
        <p:txBody>
          <a:bodyPr/>
          <a:lstStyle>
            <a:lvl1pPr>
              <a:defRPr sz="1800"/>
            </a:lvl1pPr>
            <a:lvl2pPr>
              <a:defRPr sz="1800"/>
            </a:lvl2pPr>
            <a:lvl3pPr>
              <a:defRPr sz="1800"/>
            </a:lvl3pPr>
            <a:lvl4pPr>
              <a:defRPr sz="1800"/>
            </a:lvl4pPr>
            <a:lvl5pPr>
              <a:defRPr sz="1800"/>
            </a:lvl5pPr>
            <a:lvl6pPr marL="2055813" indent="-344488">
              <a:defRPr sz="2000"/>
            </a:lvl6pPr>
            <a:lvl7pPr marL="2055813" indent="-344488">
              <a:defRPr sz="2000"/>
            </a:lvl7pPr>
            <a:lvl8pPr marL="2055813" indent="-344488">
              <a:defRPr sz="2000"/>
            </a:lvl8pPr>
            <a:lvl9pPr marL="2055813" indent="-344488">
              <a:defRPr sz="2000"/>
            </a:lvl9pPr>
          </a:lstStyle>
          <a:p>
            <a:pPr lvl="0"/>
            <a:r>
              <a:rPr lang="fr-CH" smtClean="0"/>
              <a:t>Click to edit Master text styles</a:t>
            </a:r>
          </a:p>
          <a:p>
            <a:pPr lvl="1"/>
            <a:r>
              <a:rPr lang="fr-CH" smtClean="0"/>
              <a:t>Second level</a:t>
            </a:r>
          </a:p>
          <a:p>
            <a:pPr lvl="2"/>
            <a:r>
              <a:rPr lang="fr-CH" smtClean="0"/>
              <a:t>Third level</a:t>
            </a:r>
          </a:p>
          <a:p>
            <a:pPr lvl="3"/>
            <a:r>
              <a:rPr lang="fr-CH" smtClean="0"/>
              <a:t>Fourth level</a:t>
            </a:r>
          </a:p>
          <a:p>
            <a:pPr lvl="4"/>
            <a:r>
              <a:rPr lang="fr-CH" smtClean="0"/>
              <a:t>Fifth level</a:t>
            </a:r>
            <a:endParaRPr dirty="0"/>
          </a:p>
        </p:txBody>
      </p:sp>
      <p:sp>
        <p:nvSpPr>
          <p:cNvPr id="4" name="Text Placeholder 3"/>
          <p:cNvSpPr>
            <a:spLocks noGrp="1"/>
          </p:cNvSpPr>
          <p:nvPr>
            <p:ph type="body" sz="half" idx="2"/>
          </p:nvPr>
        </p:nvSpPr>
        <p:spPr>
          <a:xfrm>
            <a:off x="900952" y="2039111"/>
            <a:ext cx="3566160" cy="4224528"/>
          </a:xfr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292608" tIns="274320" rIns="274320" bIns="274320" rtlCol="0">
            <a:normAutofit/>
          </a:bodyPr>
          <a:lstStyle>
            <a:lvl1pPr marL="0" indent="0" algn="l" defTabSz="914400" rtl="0" eaLnBrk="1" latinLnBrk="0" hangingPunct="1">
              <a:spcBef>
                <a:spcPts val="2000"/>
              </a:spcBef>
              <a:buClr>
                <a:schemeClr val="accent1"/>
              </a:buClr>
              <a:buFont typeface="Wingdings 2" pitchFamily="18" charset="2"/>
              <a:buNone/>
              <a:defRPr sz="1800" kern="1200">
                <a:solidFill>
                  <a:schemeClr val="tx1">
                    <a:lumMod val="65000"/>
                    <a:lumOff val="35000"/>
                  </a:schemeClr>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CH" smtClean="0"/>
              <a:t>Click to edit Master text styles</a:t>
            </a:r>
          </a:p>
        </p:txBody>
      </p:sp>
      <p:sp>
        <p:nvSpPr>
          <p:cNvPr id="5" name="Date Placeholder 4"/>
          <p:cNvSpPr>
            <a:spLocks noGrp="1"/>
          </p:cNvSpPr>
          <p:nvPr>
            <p:ph type="dt" sz="half" idx="10"/>
          </p:nvPr>
        </p:nvSpPr>
        <p:spPr/>
        <p:txBody>
          <a:bodyPr/>
          <a:lstStyle>
            <a:lvl1pPr>
              <a:defRPr/>
            </a:lvl1pPr>
          </a:lstStyle>
          <a:p>
            <a:pPr>
              <a:defRPr/>
            </a:pPr>
            <a:endParaRPr lang="en-GB"/>
          </a:p>
        </p:txBody>
      </p:sp>
      <p:sp>
        <p:nvSpPr>
          <p:cNvPr id="6" name="Footer Placeholder 5"/>
          <p:cNvSpPr>
            <a:spLocks noGrp="1"/>
          </p:cNvSpPr>
          <p:nvPr>
            <p:ph type="ftr" sz="quarter" idx="11"/>
          </p:nvPr>
        </p:nvSpPr>
        <p:spPr/>
        <p:txBody>
          <a:bodyPr/>
          <a:lstStyle>
            <a:lvl1pPr>
              <a:defRPr/>
            </a:lvl1pPr>
          </a:lstStyle>
          <a:p>
            <a:pPr>
              <a:defRPr/>
            </a:pPr>
            <a:endParaRPr lang="en-GB"/>
          </a:p>
        </p:txBody>
      </p:sp>
      <p:sp>
        <p:nvSpPr>
          <p:cNvPr id="7" name="Slide Number Placeholder 6"/>
          <p:cNvSpPr>
            <a:spLocks noGrp="1"/>
          </p:cNvSpPr>
          <p:nvPr>
            <p:ph type="sldNum" sz="quarter" idx="12"/>
          </p:nvPr>
        </p:nvSpPr>
        <p:spPr/>
        <p:txBody>
          <a:bodyPr/>
          <a:lstStyle>
            <a:lvl1pPr>
              <a:defRPr/>
            </a:lvl1pPr>
          </a:lstStyle>
          <a:p>
            <a:pPr>
              <a:defRPr/>
            </a:pPr>
            <a:fld id="{4B59E4E6-786D-C74A-A827-5047A1CEE87F}" type="slidenum">
              <a:rPr lang="en-GB"/>
              <a:pPr>
                <a:defRPr/>
              </a:pPr>
              <a:t>‹N°›</a:t>
            </a:fld>
            <a:endParaRPr lang="en-GB"/>
          </a:p>
        </p:txBody>
      </p:sp>
    </p:spTree>
    <p:extLst>
      <p:ext uri="{BB962C8B-B14F-4D97-AF65-F5344CB8AC3E}">
        <p14:creationId xmlns:p14="http://schemas.microsoft.com/office/powerpoint/2010/main" val="744587462"/>
      </p:ext>
    </p:extLst>
  </p:cSld>
  <p:clrMapOvr>
    <a:masterClrMapping/>
  </p:clrMapOvr>
  <p:transition spd="slow">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0" y="1123950"/>
            <a:ext cx="8913813" cy="914400"/>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188720" tIns="45720" rIns="274320" bIns="45720" numCol="1" anchor="ctr" anchorCtr="0" compatLnSpc="1">
            <a:prstTxWarp prst="textNoShape">
              <a:avLst/>
            </a:prstTxWarp>
          </a:bodyPr>
          <a:lstStyle/>
          <a:p>
            <a:pPr lvl="0"/>
            <a:r>
              <a:rPr lang="fr-CH"/>
              <a:t>Click to edit Master title style</a:t>
            </a:r>
            <a:endParaRPr lang="en-US"/>
          </a:p>
        </p:txBody>
      </p:sp>
      <p:sp>
        <p:nvSpPr>
          <p:cNvPr id="1027" name="Text Placeholder 2"/>
          <p:cNvSpPr>
            <a:spLocks noGrp="1"/>
          </p:cNvSpPr>
          <p:nvPr>
            <p:ph type="body" idx="1"/>
          </p:nvPr>
        </p:nvSpPr>
        <p:spPr bwMode="auto">
          <a:xfrm>
            <a:off x="1114425" y="2595563"/>
            <a:ext cx="7610475" cy="36703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91440" tIns="45720" rIns="91440" bIns="45720" numCol="1" anchor="t" anchorCtr="0" compatLnSpc="1">
            <a:prstTxWarp prst="textNoShape">
              <a:avLst/>
            </a:prstTxWarp>
          </a:bodyPr>
          <a:lstStyle/>
          <a:p>
            <a:pPr lvl="0"/>
            <a:r>
              <a:rPr lang="fr-CH"/>
              <a:t>Click to edit Master text styles</a:t>
            </a:r>
          </a:p>
          <a:p>
            <a:pPr lvl="1"/>
            <a:r>
              <a:rPr lang="fr-CH"/>
              <a:t>Second level</a:t>
            </a:r>
          </a:p>
          <a:p>
            <a:pPr lvl="2"/>
            <a:r>
              <a:rPr lang="fr-CH"/>
              <a:t>Third level</a:t>
            </a:r>
          </a:p>
          <a:p>
            <a:pPr lvl="3"/>
            <a:r>
              <a:rPr lang="fr-CH"/>
              <a:t>Fourth level</a:t>
            </a:r>
          </a:p>
          <a:p>
            <a:pPr lvl="4"/>
            <a:r>
              <a:rPr lang="fr-CH"/>
              <a:t>Fifth level</a:t>
            </a:r>
            <a:endParaRPr lang="en-US"/>
          </a:p>
        </p:txBody>
      </p:sp>
      <p:sp>
        <p:nvSpPr>
          <p:cNvPr id="4" name="Date Placeholder 3"/>
          <p:cNvSpPr>
            <a:spLocks noGrp="1"/>
          </p:cNvSpPr>
          <p:nvPr>
            <p:ph type="dt" sz="half" idx="2"/>
          </p:nvPr>
        </p:nvSpPr>
        <p:spPr>
          <a:xfrm>
            <a:off x="6580188" y="188913"/>
            <a:ext cx="2133600" cy="365125"/>
          </a:xfrm>
          <a:prstGeom prst="rect">
            <a:avLst/>
          </a:prstGeom>
        </p:spPr>
        <p:txBody>
          <a:bodyPr vert="horz" lIns="91440" tIns="45720" rIns="91440" bIns="45720" rtlCol="0" anchor="ctr"/>
          <a:lstStyle>
            <a:lvl1pPr algn="r">
              <a:defRPr sz="1000">
                <a:solidFill>
                  <a:schemeClr val="tx1">
                    <a:lumMod val="65000"/>
                    <a:lumOff val="35000"/>
                  </a:schemeClr>
                </a:solidFill>
              </a:defRPr>
            </a:lvl1pPr>
          </a:lstStyle>
          <a:p>
            <a:pPr>
              <a:defRPr/>
            </a:pPr>
            <a:fld id="{3AD2CCB4-35EC-0549-A767-290E561BEF9B}" type="datetimeFigureOut">
              <a:rPr lang="it-IT"/>
              <a:pPr>
                <a:defRPr/>
              </a:pPr>
              <a:t>16/01/2016</a:t>
            </a:fld>
            <a:endParaRPr lang="it-IT"/>
          </a:p>
        </p:txBody>
      </p:sp>
      <p:sp>
        <p:nvSpPr>
          <p:cNvPr id="5" name="Footer Placeholder 4"/>
          <p:cNvSpPr>
            <a:spLocks noGrp="1"/>
          </p:cNvSpPr>
          <p:nvPr>
            <p:ph type="ftr" sz="quarter" idx="3"/>
          </p:nvPr>
        </p:nvSpPr>
        <p:spPr>
          <a:xfrm>
            <a:off x="1120775" y="188913"/>
            <a:ext cx="2895600" cy="365125"/>
          </a:xfrm>
          <a:prstGeom prst="rect">
            <a:avLst/>
          </a:prstGeom>
        </p:spPr>
        <p:txBody>
          <a:bodyPr vert="horz" lIns="91440" tIns="45720" rIns="91440" bIns="45720" rtlCol="0" anchor="ctr"/>
          <a:lstStyle>
            <a:lvl1pPr algn="l">
              <a:defRPr sz="1000">
                <a:solidFill>
                  <a:schemeClr val="tx1">
                    <a:lumMod val="65000"/>
                    <a:lumOff val="35000"/>
                  </a:schemeClr>
                </a:solidFill>
              </a:defRPr>
            </a:lvl1pPr>
          </a:lstStyle>
          <a:p>
            <a:pPr>
              <a:defRPr/>
            </a:pPr>
            <a:endParaRPr lang="it-IT"/>
          </a:p>
        </p:txBody>
      </p:sp>
      <p:sp>
        <p:nvSpPr>
          <p:cNvPr id="6" name="Slide Number Placeholder 5"/>
          <p:cNvSpPr>
            <a:spLocks noGrp="1"/>
          </p:cNvSpPr>
          <p:nvPr>
            <p:ph type="sldNum" sz="quarter" idx="4"/>
          </p:nvPr>
        </p:nvSpPr>
        <p:spPr>
          <a:xfrm>
            <a:off x="8789988" y="6569075"/>
            <a:ext cx="457200" cy="365125"/>
          </a:xfrm>
          <a:prstGeom prst="rect">
            <a:avLst/>
          </a:prstGeom>
        </p:spPr>
        <p:txBody>
          <a:bodyPr vert="horz" lIns="91440" tIns="45720" rIns="91440" bIns="45720" rtlCol="0" anchor="ctr"/>
          <a:lstStyle>
            <a:lvl1pPr algn="ctr">
              <a:defRPr sz="800">
                <a:solidFill>
                  <a:schemeClr val="tx1">
                    <a:lumMod val="65000"/>
                    <a:lumOff val="35000"/>
                  </a:schemeClr>
                </a:solidFill>
              </a:defRPr>
            </a:lvl1pPr>
          </a:lstStyle>
          <a:p>
            <a:pPr>
              <a:defRPr/>
            </a:pPr>
            <a:fld id="{CFB1EAA1-561B-DC49-94F3-A11F78AEA304}" type="slidenum">
              <a:rPr lang="it-IT"/>
              <a:pPr>
                <a:defRPr/>
              </a:pPr>
              <a:t>‹N°›</a:t>
            </a:fld>
            <a:endParaRPr lang="it-IT"/>
          </a:p>
        </p:txBody>
      </p:sp>
      <p:sp>
        <p:nvSpPr>
          <p:cNvPr id="7" name="Rectangle 6"/>
          <p:cNvSpPr/>
          <p:nvPr/>
        </p:nvSpPr>
        <p:spPr>
          <a:xfrm>
            <a:off x="914400" y="0"/>
            <a:ext cx="7999413" cy="182563"/>
          </a:xfrm>
          <a:prstGeom prst="rect">
            <a:avLst/>
          </a:prstGeom>
          <a:solidFill>
            <a:schemeClr val="bg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8" name="Rectangle 7"/>
          <p:cNvSpPr/>
          <p:nvPr/>
        </p:nvSpPr>
        <p:spPr>
          <a:xfrm>
            <a:off x="914400" y="6675438"/>
            <a:ext cx="7999413" cy="182562"/>
          </a:xfrm>
          <a:prstGeom prst="rect">
            <a:avLst/>
          </a:prstGeom>
          <a:solidFill>
            <a:schemeClr val="bg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a:p>
        </p:txBody>
      </p:sp>
      <p:sp>
        <p:nvSpPr>
          <p:cNvPr id="9" name="Slide Number Placeholder 5"/>
          <p:cNvSpPr txBox="1">
            <a:spLocks/>
          </p:cNvSpPr>
          <p:nvPr userDrawn="1"/>
        </p:nvSpPr>
        <p:spPr>
          <a:xfrm>
            <a:off x="6667500" y="6508750"/>
            <a:ext cx="2133600" cy="365125"/>
          </a:xfrm>
          <a:prstGeom prst="rect">
            <a:avLst/>
          </a:prstGeom>
        </p:spPr>
        <p:txBody>
          <a:bodyPr lIns="68580" tIns="34290" rIns="68580" bIns="34290" anchor="ct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lgn="r" eaLnBrk="1" hangingPunct="1">
              <a:defRPr/>
            </a:pPr>
            <a:fld id="{5B8ABA4A-A52D-F542-A453-9506CB678CEE}" type="slidenum">
              <a:rPr lang="en-GB" sz="900" smtClean="0">
                <a:solidFill>
                  <a:srgbClr val="898989"/>
                </a:solidFill>
                <a:latin typeface="Calibri" charset="0"/>
              </a:rPr>
              <a:pPr algn="r" eaLnBrk="1" hangingPunct="1">
                <a:defRPr/>
              </a:pPr>
              <a:t>‹N°›</a:t>
            </a:fld>
            <a:endParaRPr lang="en-GB" sz="900" smtClean="0">
              <a:solidFill>
                <a:srgbClr val="898989"/>
              </a:solidFill>
              <a:latin typeface="Calibri" charset="0"/>
            </a:endParaRPr>
          </a:p>
        </p:txBody>
      </p:sp>
      <p:pic>
        <p:nvPicPr>
          <p:cNvPr id="1034" name="Image 1"/>
          <p:cNvPicPr>
            <a:picLocks noChangeAspect="1" noChangeArrowheads="1"/>
          </p:cNvPicPr>
          <p:nvPr userDrawn="1"/>
        </p:nvPicPr>
        <p:blipFill>
          <a:blip r:embed="rId18" cstate="email">
            <a:extLst>
              <a:ext uri="{28A0092B-C50C-407E-A947-70E740481C1C}">
                <a14:useLocalDpi xmlns:a14="http://schemas.microsoft.com/office/drawing/2010/main" val="0"/>
              </a:ext>
            </a:extLst>
          </a:blip>
          <a:srcRect/>
          <a:stretch>
            <a:fillRect/>
          </a:stretch>
        </p:blipFill>
        <p:spPr bwMode="auto">
          <a:xfrm>
            <a:off x="7596188" y="5589588"/>
            <a:ext cx="1155700" cy="6604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5651" r:id="rId1"/>
    <p:sldLayoutId id="2147485652" r:id="rId2"/>
    <p:sldLayoutId id="2147485653" r:id="rId3"/>
    <p:sldLayoutId id="2147485654" r:id="rId4"/>
    <p:sldLayoutId id="2147485655" r:id="rId5"/>
    <p:sldLayoutId id="2147485656" r:id="rId6"/>
    <p:sldLayoutId id="2147485657" r:id="rId7"/>
    <p:sldLayoutId id="2147485658" r:id="rId8"/>
    <p:sldLayoutId id="2147485659" r:id="rId9"/>
    <p:sldLayoutId id="2147485660" r:id="rId10"/>
    <p:sldLayoutId id="2147485661" r:id="rId11"/>
    <p:sldLayoutId id="2147485662" r:id="rId12"/>
    <p:sldLayoutId id="2147485663" r:id="rId13"/>
    <p:sldLayoutId id="2147485664" r:id="rId14"/>
    <p:sldLayoutId id="2147485665" r:id="rId15"/>
    <p:sldLayoutId id="2147485666" r:id="rId16"/>
  </p:sldLayoutIdLst>
  <p:transition spd="slow">
    <p:push dir="u"/>
  </p:transition>
  <p:timing>
    <p:tnLst>
      <p:par>
        <p:cTn id="1" dur="indefinite" restart="never" nodeType="tmRoot"/>
      </p:par>
    </p:tnLst>
  </p:timing>
  <p:txStyles>
    <p:titleStyle>
      <a:lvl1pPr algn="l" rtl="0" eaLnBrk="0" fontAlgn="base" hangingPunct="0">
        <a:spcBef>
          <a:spcPct val="0"/>
        </a:spcBef>
        <a:spcAft>
          <a:spcPct val="0"/>
        </a:spcAft>
        <a:defRPr sz="3600" kern="1200">
          <a:solidFill>
            <a:schemeClr val="bg1"/>
          </a:solidFill>
          <a:latin typeface="+mj-lt"/>
          <a:ea typeface="ＭＳ Ｐゴシック" charset="0"/>
          <a:cs typeface="ＭＳ Ｐゴシック" charset="0"/>
        </a:defRPr>
      </a:lvl1pPr>
      <a:lvl2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2pPr>
      <a:lvl3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3pPr>
      <a:lvl4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4pPr>
      <a:lvl5pPr algn="l" rtl="0" eaLnBrk="0" fontAlgn="base" hangingPunct="0">
        <a:spcBef>
          <a:spcPct val="0"/>
        </a:spcBef>
        <a:spcAft>
          <a:spcPct val="0"/>
        </a:spcAft>
        <a:defRPr sz="3600">
          <a:solidFill>
            <a:schemeClr val="bg1"/>
          </a:solidFill>
          <a:latin typeface="Century Gothic" charset="0"/>
          <a:ea typeface="ＭＳ Ｐゴシック" charset="0"/>
          <a:cs typeface="ＭＳ Ｐゴシック" charset="0"/>
        </a:defRPr>
      </a:lvl5pPr>
      <a:lvl6pPr marL="457200" algn="l" rtl="0" fontAlgn="base">
        <a:spcBef>
          <a:spcPct val="0"/>
        </a:spcBef>
        <a:spcAft>
          <a:spcPct val="0"/>
        </a:spcAft>
        <a:defRPr sz="3600">
          <a:solidFill>
            <a:schemeClr val="bg1"/>
          </a:solidFill>
          <a:latin typeface="Century Gothic" charset="0"/>
          <a:ea typeface="ＭＳ Ｐゴシック" charset="0"/>
          <a:cs typeface="ＭＳ Ｐゴシック" charset="0"/>
        </a:defRPr>
      </a:lvl6pPr>
      <a:lvl7pPr marL="914400" algn="l" rtl="0" fontAlgn="base">
        <a:spcBef>
          <a:spcPct val="0"/>
        </a:spcBef>
        <a:spcAft>
          <a:spcPct val="0"/>
        </a:spcAft>
        <a:defRPr sz="3600">
          <a:solidFill>
            <a:schemeClr val="bg1"/>
          </a:solidFill>
          <a:latin typeface="Century Gothic" charset="0"/>
          <a:ea typeface="ＭＳ Ｐゴシック" charset="0"/>
          <a:cs typeface="ＭＳ Ｐゴシック" charset="0"/>
        </a:defRPr>
      </a:lvl7pPr>
      <a:lvl8pPr marL="1371600" algn="l" rtl="0" fontAlgn="base">
        <a:spcBef>
          <a:spcPct val="0"/>
        </a:spcBef>
        <a:spcAft>
          <a:spcPct val="0"/>
        </a:spcAft>
        <a:defRPr sz="3600">
          <a:solidFill>
            <a:schemeClr val="bg1"/>
          </a:solidFill>
          <a:latin typeface="Century Gothic" charset="0"/>
          <a:ea typeface="ＭＳ Ｐゴシック" charset="0"/>
          <a:cs typeface="ＭＳ Ｐゴシック" charset="0"/>
        </a:defRPr>
      </a:lvl8pPr>
      <a:lvl9pPr marL="1828800" algn="l" rtl="0" fontAlgn="base">
        <a:spcBef>
          <a:spcPct val="0"/>
        </a:spcBef>
        <a:spcAft>
          <a:spcPct val="0"/>
        </a:spcAft>
        <a:defRPr sz="3600">
          <a:solidFill>
            <a:schemeClr val="bg1"/>
          </a:solidFill>
          <a:latin typeface="Century Gothic" charset="0"/>
          <a:ea typeface="ＭＳ Ｐゴシック" charset="0"/>
          <a:cs typeface="ＭＳ Ｐゴシック" charset="0"/>
        </a:defRPr>
      </a:lvl9pPr>
    </p:titleStyle>
    <p:bodyStyle>
      <a:lvl1pPr marL="342900" indent="-342900" algn="l" rtl="0" eaLnBrk="0" fontAlgn="base" hangingPunct="0">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eaLnBrk="0" fontAlgn="base" hangingPunct="0">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eaLnBrk="0" fontAlgn="base" hangingPunct="0">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7"/>
          <p:cNvSpPr>
            <a:spLocks/>
          </p:cNvSpPr>
          <p:nvPr/>
        </p:nvSpPr>
        <p:spPr bwMode="auto">
          <a:xfrm>
            <a:off x="1979613" y="1417638"/>
            <a:ext cx="4968875" cy="1450975"/>
          </a:xfrm>
          <a:prstGeom prst="rect">
            <a:avLst/>
          </a:prstGeom>
          <a:noFill/>
          <a:ln>
            <a:noFill/>
          </a:ln>
          <a:extLst/>
        </p:spPr>
        <p:txBody>
          <a:bodyPr lIns="0" tIns="0" rIns="30479" bIns="0"/>
          <a:lstStyle/>
          <a:p>
            <a:pPr marL="201216" indent="-171450" algn="ctr" eaLnBrk="1" fontAlgn="auto" hangingPunct="1">
              <a:spcBef>
                <a:spcPts val="0"/>
              </a:spcBef>
              <a:spcAft>
                <a:spcPts val="0"/>
              </a:spcAft>
              <a:buClr>
                <a:prstClr val="white"/>
              </a:buClr>
              <a:buSzPct val="125000"/>
              <a:defRPr/>
            </a:pPr>
            <a:endParaRPr lang="en-GB" sz="2700" dirty="0">
              <a:solidFill>
                <a:srgbClr val="056CB6"/>
              </a:solidFill>
              <a:ea typeface="+mn-ea"/>
              <a:cs typeface="+mn-cs"/>
            </a:endParaRPr>
          </a:p>
        </p:txBody>
      </p:sp>
      <p:sp>
        <p:nvSpPr>
          <p:cNvPr id="2052" name="AutoShape 5"/>
          <p:cNvSpPr>
            <a:spLocks noChangeAspect="1" noChangeArrowheads="1"/>
          </p:cNvSpPr>
          <p:nvPr/>
        </p:nvSpPr>
        <p:spPr bwMode="auto">
          <a:xfrm>
            <a:off x="1412875" y="1127125"/>
            <a:ext cx="2698750" cy="439738"/>
          </a:xfrm>
          <a:prstGeom prst="rect">
            <a:avLst/>
          </a:prstGeom>
          <a:noFill/>
          <a:ln>
            <a:noFill/>
          </a:ln>
          <a:extLst/>
        </p:spPr>
        <p:txBody>
          <a:bodyPr/>
          <a:lstStyle/>
          <a:p>
            <a:pPr eaLnBrk="1" fontAlgn="auto" hangingPunct="1">
              <a:spcBef>
                <a:spcPts val="0"/>
              </a:spcBef>
              <a:spcAft>
                <a:spcPts val="0"/>
              </a:spcAft>
              <a:defRPr/>
            </a:pPr>
            <a:endParaRPr lang="en-US" dirty="0">
              <a:solidFill>
                <a:prstClr val="black"/>
              </a:solidFill>
              <a:latin typeface="Calibri"/>
              <a:ea typeface="+mn-ea"/>
              <a:cs typeface="+mn-cs"/>
            </a:endParaRPr>
          </a:p>
        </p:txBody>
      </p:sp>
      <p:sp>
        <p:nvSpPr>
          <p:cNvPr id="20483" name="Titre 3"/>
          <p:cNvSpPr>
            <a:spLocks noGrp="1"/>
          </p:cNvSpPr>
          <p:nvPr>
            <p:ph type="ctrTitle"/>
          </p:nvPr>
        </p:nvSpPr>
        <p:spPr>
          <a:xfrm>
            <a:off x="685800" y="1628775"/>
            <a:ext cx="7772400" cy="2087563"/>
          </a:xfrm>
        </p:spPr>
        <p:txBody>
          <a:bodyPr/>
          <a:lstStyle/>
          <a:p>
            <a:pPr eaLnBrk="1" hangingPunct="1"/>
            <a:r>
              <a:rPr lang="fr-FR" b="1" dirty="0" smtClean="0">
                <a:latin typeface="Century Gothic" charset="0"/>
                <a:ea typeface="MS PGothic" charset="0"/>
                <a:cs typeface="MS PGothic" charset="0"/>
              </a:rPr>
              <a:t>L’élaboration de lois et de politiques, une approche basée sur les droits</a:t>
            </a:r>
            <a:endParaRPr lang="fr-FR" b="1" dirty="0">
              <a:latin typeface="Century Gothic" charset="0"/>
              <a:ea typeface="MS PGothic" charset="0"/>
              <a:cs typeface="MS PGothic" charset="0"/>
            </a:endParaRPr>
          </a:p>
        </p:txBody>
      </p:sp>
      <p:pic>
        <p:nvPicPr>
          <p:cNvPr id="20484" name="Picture 13" descr="ECHO"/>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5724525" y="5565775"/>
            <a:ext cx="769938" cy="7397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5" name="Picture 10" descr="https://pbs.twimg.com/profile_images/2226122424/UNHCR_Logo.jpe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3692525" y="5576888"/>
            <a:ext cx="735013" cy="7286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20486" name="Picture 12" descr="IDMC logo.png"/>
          <p:cNvPicPr>
            <a:picLocks noChangeAspect="1"/>
          </p:cNvPicPr>
          <p:nvPr/>
        </p:nvPicPr>
        <p:blipFill>
          <a:blip r:embed="rId5" cstate="email">
            <a:extLst>
              <a:ext uri="{28A0092B-C50C-407E-A947-70E740481C1C}">
                <a14:useLocalDpi xmlns:a14="http://schemas.microsoft.com/office/drawing/2010/main" val="0"/>
              </a:ext>
            </a:extLst>
          </a:blip>
          <a:srcRect/>
          <a:stretch>
            <a:fillRect/>
          </a:stretch>
        </p:blipFill>
        <p:spPr bwMode="auto">
          <a:xfrm>
            <a:off x="392113" y="5683250"/>
            <a:ext cx="2379662" cy="5286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1336322502"/>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Title 1"/>
          <p:cNvSpPr>
            <a:spLocks noGrp="1"/>
          </p:cNvSpPr>
          <p:nvPr>
            <p:ph type="title"/>
          </p:nvPr>
        </p:nvSpPr>
        <p:spPr>
          <a:xfrm>
            <a:off x="395288" y="0"/>
            <a:ext cx="8229600" cy="1341438"/>
          </a:xfrm>
        </p:spPr>
        <p:txBody>
          <a:bodyPr/>
          <a:lstStyle/>
          <a:p>
            <a:pPr eaLnBrk="1" hangingPunct="1"/>
            <a:r>
              <a:rPr lang="fr-CH" sz="2800" b="1" dirty="0" smtClean="0">
                <a:latin typeface="Century Gothic" charset="0"/>
                <a:ea typeface="MS PGothic" charset="0"/>
                <a:cs typeface="MS PGothic" charset="0"/>
              </a:rPr>
              <a:t>Solutions Durables: </a:t>
            </a:r>
            <a:r>
              <a:rPr lang="fr-CH" sz="2800" b="1" dirty="0" smtClean="0">
                <a:latin typeface="Century Gothic" charset="0"/>
                <a:ea typeface="MS PGothic" charset="0"/>
                <a:cs typeface="MS PGothic" charset="0"/>
              </a:rPr>
              <a:t>Principes </a:t>
            </a:r>
            <a:r>
              <a:rPr lang="fr-CH" sz="2800" b="1" dirty="0" smtClean="0">
                <a:latin typeface="Century Gothic" charset="0"/>
                <a:ea typeface="MS PGothic" charset="0"/>
                <a:cs typeface="MS PGothic" charset="0"/>
              </a:rPr>
              <a:t>Directeurs 28 à 30 et cadre du IASC</a:t>
            </a:r>
            <a:endParaRPr lang="fr-CH" sz="2800" b="1" dirty="0">
              <a:latin typeface="Century Gothic" charset="0"/>
              <a:ea typeface="MS PGothic" charset="0"/>
              <a:cs typeface="MS PGothic" charset="0"/>
            </a:endParaRPr>
          </a:p>
        </p:txBody>
      </p:sp>
      <p:sp>
        <p:nvSpPr>
          <p:cNvPr id="38914" name="Rectangle 3"/>
          <p:cNvSpPr>
            <a:spLocks noChangeArrowheads="1"/>
          </p:cNvSpPr>
          <p:nvPr/>
        </p:nvSpPr>
        <p:spPr bwMode="auto">
          <a:xfrm>
            <a:off x="539750" y="3251200"/>
            <a:ext cx="8064500" cy="25542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p>
            <a:pPr marL="285750" indent="-285750" eaLnBrk="1" hangingPunct="1">
              <a:spcAft>
                <a:spcPts val="1200"/>
              </a:spcAft>
              <a:buClr>
                <a:schemeClr val="tx2"/>
              </a:buClr>
              <a:buFont typeface="Wingdings" charset="0"/>
              <a:buChar char="§"/>
            </a:pPr>
            <a:r>
              <a:rPr lang="en-GB" sz="2000" dirty="0" err="1" smtClean="0">
                <a:latin typeface="Century Gothic" charset="0"/>
                <a:cs typeface="Century Gothic" charset="0"/>
              </a:rPr>
              <a:t>Etablit</a:t>
            </a:r>
            <a:r>
              <a:rPr lang="en-GB" sz="2000" dirty="0" smtClean="0">
                <a:latin typeface="Century Gothic" charset="0"/>
                <a:cs typeface="Century Gothic" charset="0"/>
              </a:rPr>
              <a:t> </a:t>
            </a:r>
            <a:r>
              <a:rPr lang="en-GB" sz="2000" dirty="0" smtClean="0">
                <a:latin typeface="Century Gothic" charset="0"/>
                <a:cs typeface="Century Gothic" charset="0"/>
              </a:rPr>
              <a:t>le droit </a:t>
            </a:r>
            <a:r>
              <a:rPr lang="en-GB" sz="2000" dirty="0" smtClean="0">
                <a:latin typeface="Century Gothic" charset="0"/>
                <a:cs typeface="Century Gothic" charset="0"/>
              </a:rPr>
              <a:t>des PDI à un </a:t>
            </a:r>
            <a:r>
              <a:rPr lang="en-GB" sz="2000" dirty="0" err="1" smtClean="0">
                <a:latin typeface="Century Gothic" charset="0"/>
                <a:cs typeface="Century Gothic" charset="0"/>
              </a:rPr>
              <a:t>choix</a:t>
            </a:r>
            <a:r>
              <a:rPr lang="en-GB" sz="2000" dirty="0" smtClean="0">
                <a:latin typeface="Century Gothic" charset="0"/>
                <a:cs typeface="Century Gothic" charset="0"/>
              </a:rPr>
              <a:t> </a:t>
            </a:r>
            <a:r>
              <a:rPr lang="en-GB" sz="2000" dirty="0" err="1" smtClean="0">
                <a:latin typeface="Century Gothic" charset="0"/>
                <a:cs typeface="Century Gothic" charset="0"/>
              </a:rPr>
              <a:t>libre</a:t>
            </a:r>
            <a:r>
              <a:rPr lang="en-GB" sz="2000" dirty="0" smtClean="0">
                <a:latin typeface="Century Gothic" charset="0"/>
                <a:cs typeface="Century Gothic" charset="0"/>
              </a:rPr>
              <a:t> et </a:t>
            </a:r>
            <a:r>
              <a:rPr lang="en-GB" sz="2000" dirty="0" err="1" smtClean="0">
                <a:latin typeface="Century Gothic" charset="0"/>
                <a:cs typeface="Century Gothic" charset="0"/>
              </a:rPr>
              <a:t>informé</a:t>
            </a:r>
            <a:r>
              <a:rPr lang="en-GB" sz="2000" dirty="0" smtClean="0">
                <a:latin typeface="Century Gothic" charset="0"/>
                <a:cs typeface="Century Gothic" charset="0"/>
              </a:rPr>
              <a:t> entre :</a:t>
            </a:r>
          </a:p>
          <a:p>
            <a:pPr marL="800100" lvl="1" indent="-342900" eaLnBrk="1" hangingPunct="1">
              <a:spcAft>
                <a:spcPts val="1200"/>
              </a:spcAft>
              <a:buClr>
                <a:schemeClr val="tx2"/>
              </a:buClr>
              <a:buSzPct val="80000"/>
              <a:buFont typeface="Wingdings" charset="2"/>
              <a:buChar char=""/>
            </a:pPr>
            <a:r>
              <a:rPr lang="en-GB" sz="2000" dirty="0" smtClean="0">
                <a:latin typeface="Century Gothic" charset="0"/>
                <a:cs typeface="Century Gothic" charset="0"/>
              </a:rPr>
              <a:t> </a:t>
            </a:r>
            <a:r>
              <a:rPr lang="en-GB" sz="2000" dirty="0" err="1" smtClean="0">
                <a:latin typeface="Century Gothic" charset="0"/>
                <a:cs typeface="Century Gothic" charset="0"/>
              </a:rPr>
              <a:t>Une</a:t>
            </a:r>
            <a:r>
              <a:rPr lang="en-GB" sz="2000" dirty="0" smtClean="0">
                <a:latin typeface="Century Gothic" charset="0"/>
                <a:cs typeface="Century Gothic" charset="0"/>
              </a:rPr>
              <a:t> </a:t>
            </a:r>
            <a:r>
              <a:rPr lang="en-GB" sz="2000" dirty="0" err="1" smtClean="0">
                <a:latin typeface="Century Gothic" charset="0"/>
                <a:cs typeface="Century Gothic" charset="0"/>
              </a:rPr>
              <a:t>réintégration</a:t>
            </a:r>
            <a:r>
              <a:rPr lang="en-GB" sz="2000" dirty="0" smtClean="0">
                <a:latin typeface="Century Gothic" charset="0"/>
                <a:cs typeface="Century Gothic" charset="0"/>
              </a:rPr>
              <a:t> durable </a:t>
            </a:r>
            <a:r>
              <a:rPr lang="en-GB" sz="2000" dirty="0" err="1" smtClean="0">
                <a:latin typeface="Century Gothic" charset="0"/>
                <a:cs typeface="Century Gothic" charset="0"/>
              </a:rPr>
              <a:t>dans</a:t>
            </a:r>
            <a:r>
              <a:rPr lang="en-GB" sz="2000" dirty="0" smtClean="0">
                <a:latin typeface="Century Gothic" charset="0"/>
                <a:cs typeface="Century Gothic" charset="0"/>
              </a:rPr>
              <a:t> </a:t>
            </a:r>
            <a:r>
              <a:rPr lang="en-GB" sz="2000" dirty="0" err="1" smtClean="0">
                <a:latin typeface="Century Gothic" charset="0"/>
                <a:cs typeface="Century Gothic" charset="0"/>
              </a:rPr>
              <a:t>leur</a:t>
            </a:r>
            <a:r>
              <a:rPr lang="en-GB" sz="2000" dirty="0" smtClean="0">
                <a:latin typeface="Century Gothic" charset="0"/>
                <a:cs typeface="Century Gothic" charset="0"/>
              </a:rPr>
              <a:t> lieu </a:t>
            </a:r>
            <a:r>
              <a:rPr lang="en-GB" sz="2000" dirty="0" err="1" smtClean="0">
                <a:latin typeface="Century Gothic" charset="0"/>
                <a:cs typeface="Century Gothic" charset="0"/>
              </a:rPr>
              <a:t>d’origine</a:t>
            </a:r>
            <a:r>
              <a:rPr lang="en-GB" sz="2000" dirty="0" smtClean="0">
                <a:latin typeface="Century Gothic" charset="0"/>
                <a:cs typeface="Century Gothic" charset="0"/>
              </a:rPr>
              <a:t> </a:t>
            </a:r>
          </a:p>
          <a:p>
            <a:pPr marL="800100" lvl="1" indent="-342900" eaLnBrk="1" hangingPunct="1">
              <a:spcAft>
                <a:spcPts val="1200"/>
              </a:spcAft>
              <a:buClr>
                <a:schemeClr val="tx2"/>
              </a:buClr>
              <a:buSzPct val="80000"/>
              <a:buFont typeface="Wingdings" charset="2"/>
              <a:buChar char=""/>
            </a:pPr>
            <a:r>
              <a:rPr lang="en-GB" sz="2000" dirty="0" smtClean="0">
                <a:latin typeface="Century Gothic" charset="0"/>
                <a:cs typeface="Century Gothic" charset="0"/>
              </a:rPr>
              <a:t> </a:t>
            </a:r>
            <a:r>
              <a:rPr lang="en-GB" sz="2000" dirty="0" err="1" smtClean="0">
                <a:latin typeface="Century Gothic" charset="0"/>
                <a:cs typeface="Century Gothic" charset="0"/>
              </a:rPr>
              <a:t>Une</a:t>
            </a:r>
            <a:r>
              <a:rPr lang="en-GB" sz="2000" dirty="0" smtClean="0">
                <a:latin typeface="Century Gothic" charset="0"/>
                <a:cs typeface="Century Gothic" charset="0"/>
              </a:rPr>
              <a:t> </a:t>
            </a:r>
            <a:r>
              <a:rPr lang="en-GB" sz="2000" dirty="0" err="1" smtClean="0">
                <a:latin typeface="Century Gothic" charset="0"/>
                <a:cs typeface="Century Gothic" charset="0"/>
              </a:rPr>
              <a:t>intégration</a:t>
            </a:r>
            <a:r>
              <a:rPr lang="en-GB" sz="2000" dirty="0" smtClean="0">
                <a:latin typeface="Century Gothic" charset="0"/>
                <a:cs typeface="Century Gothic" charset="0"/>
              </a:rPr>
              <a:t> locale durable</a:t>
            </a:r>
          </a:p>
          <a:p>
            <a:pPr marL="800100" lvl="1" indent="-342900" eaLnBrk="1" hangingPunct="1">
              <a:spcAft>
                <a:spcPts val="1200"/>
              </a:spcAft>
              <a:buClr>
                <a:schemeClr val="tx2"/>
              </a:buClr>
              <a:buSzPct val="80000"/>
              <a:buFont typeface="Wingdings" charset="2"/>
              <a:buChar char=""/>
            </a:pPr>
            <a:r>
              <a:rPr lang="en-GB" sz="2000" dirty="0" smtClean="0">
                <a:latin typeface="Century Gothic" charset="0"/>
                <a:cs typeface="Century Gothic" charset="0"/>
              </a:rPr>
              <a:t> </a:t>
            </a:r>
            <a:r>
              <a:rPr lang="en-GB" sz="2000" dirty="0" err="1" smtClean="0">
                <a:latin typeface="Century Gothic" charset="0"/>
                <a:cs typeface="Century Gothic" charset="0"/>
              </a:rPr>
              <a:t>Une</a:t>
            </a:r>
            <a:r>
              <a:rPr lang="en-GB" sz="2000" dirty="0" smtClean="0">
                <a:latin typeface="Century Gothic" charset="0"/>
                <a:cs typeface="Century Gothic" charset="0"/>
              </a:rPr>
              <a:t> </a:t>
            </a:r>
            <a:r>
              <a:rPr lang="en-GB" sz="2000" dirty="0" err="1" smtClean="0">
                <a:latin typeface="Century Gothic" charset="0"/>
                <a:cs typeface="Century Gothic" charset="0"/>
              </a:rPr>
              <a:t>réinstallation</a:t>
            </a:r>
            <a:r>
              <a:rPr lang="en-GB" sz="2000" dirty="0" smtClean="0">
                <a:latin typeface="Century Gothic" charset="0"/>
                <a:cs typeface="Century Gothic" charset="0"/>
              </a:rPr>
              <a:t> durable </a:t>
            </a:r>
            <a:r>
              <a:rPr lang="en-GB" sz="2000" dirty="0" err="1" smtClean="0">
                <a:latin typeface="Century Gothic" charset="0"/>
                <a:cs typeface="Century Gothic" charset="0"/>
              </a:rPr>
              <a:t>dans</a:t>
            </a:r>
            <a:r>
              <a:rPr lang="en-GB" sz="2000" dirty="0" smtClean="0">
                <a:latin typeface="Century Gothic" charset="0"/>
                <a:cs typeface="Century Gothic" charset="0"/>
              </a:rPr>
              <a:t> </a:t>
            </a:r>
            <a:r>
              <a:rPr lang="en-GB" sz="2000" dirty="0" err="1" smtClean="0">
                <a:latin typeface="Century Gothic" charset="0"/>
                <a:cs typeface="Century Gothic" charset="0"/>
              </a:rPr>
              <a:t>une</a:t>
            </a:r>
            <a:r>
              <a:rPr lang="en-GB" sz="2000" dirty="0" smtClean="0">
                <a:latin typeface="Century Gothic" charset="0"/>
                <a:cs typeface="Century Gothic" charset="0"/>
              </a:rPr>
              <a:t> </a:t>
            </a:r>
            <a:r>
              <a:rPr lang="en-GB" sz="2000" dirty="0" err="1" smtClean="0">
                <a:latin typeface="Century Gothic" charset="0"/>
                <a:cs typeface="Century Gothic" charset="0"/>
              </a:rPr>
              <a:t>autre</a:t>
            </a:r>
            <a:r>
              <a:rPr lang="en-GB" sz="2000" dirty="0" smtClean="0">
                <a:latin typeface="Century Gothic" charset="0"/>
                <a:cs typeface="Century Gothic" charset="0"/>
              </a:rPr>
              <a:t> </a:t>
            </a:r>
            <a:r>
              <a:rPr lang="en-GB" sz="2000" dirty="0" err="1" smtClean="0">
                <a:latin typeface="Century Gothic" charset="0"/>
                <a:cs typeface="Century Gothic" charset="0"/>
              </a:rPr>
              <a:t>partie</a:t>
            </a:r>
            <a:r>
              <a:rPr lang="en-GB" sz="2000" dirty="0" smtClean="0">
                <a:latin typeface="Century Gothic" charset="0"/>
                <a:cs typeface="Century Gothic" charset="0"/>
              </a:rPr>
              <a:t> du pays</a:t>
            </a:r>
          </a:p>
          <a:p>
            <a:pPr marL="285750" indent="-285750" eaLnBrk="1" hangingPunct="1">
              <a:spcAft>
                <a:spcPts val="1200"/>
              </a:spcAft>
              <a:buClr>
                <a:schemeClr val="tx2"/>
              </a:buClr>
              <a:buFont typeface="Wingdings" charset="0"/>
              <a:buChar char="§"/>
            </a:pPr>
            <a:r>
              <a:rPr lang="en-GB" sz="2000" dirty="0" err="1" smtClean="0">
                <a:latin typeface="Century Gothic" charset="0"/>
                <a:cs typeface="Century Gothic" charset="0"/>
              </a:rPr>
              <a:t>Réaffirme</a:t>
            </a:r>
            <a:r>
              <a:rPr lang="en-GB" sz="2000" dirty="0" smtClean="0">
                <a:latin typeface="Century Gothic" charset="0"/>
                <a:cs typeface="Century Gothic" charset="0"/>
              </a:rPr>
              <a:t> la </a:t>
            </a:r>
            <a:r>
              <a:rPr lang="en-GB" sz="2000" dirty="0" err="1" smtClean="0">
                <a:latin typeface="Century Gothic" charset="0"/>
                <a:cs typeface="Century Gothic" charset="0"/>
              </a:rPr>
              <a:t>responsabilité</a:t>
            </a:r>
            <a:r>
              <a:rPr lang="en-GB" sz="2000" dirty="0" smtClean="0">
                <a:latin typeface="Century Gothic" charset="0"/>
                <a:cs typeface="Century Gothic" charset="0"/>
              </a:rPr>
              <a:t> de </a:t>
            </a:r>
            <a:r>
              <a:rPr lang="en-GB" sz="2000" dirty="0" err="1" smtClean="0">
                <a:latin typeface="Century Gothic" charset="0"/>
                <a:cs typeface="Century Gothic" charset="0"/>
              </a:rPr>
              <a:t>l’Etat</a:t>
            </a:r>
            <a:r>
              <a:rPr lang="en-GB" sz="2000" dirty="0" smtClean="0">
                <a:latin typeface="Century Gothic" charset="0"/>
                <a:cs typeface="Century Gothic" charset="0"/>
              </a:rPr>
              <a:t> </a:t>
            </a:r>
            <a:r>
              <a:rPr lang="en-GB" sz="2000" dirty="0" err="1" smtClean="0">
                <a:latin typeface="Century Gothic" charset="0"/>
                <a:cs typeface="Century Gothic" charset="0"/>
              </a:rPr>
              <a:t>d’établir</a:t>
            </a:r>
            <a:r>
              <a:rPr lang="en-GB" sz="2000" dirty="0" smtClean="0">
                <a:latin typeface="Century Gothic" charset="0"/>
                <a:cs typeface="Century Gothic" charset="0"/>
              </a:rPr>
              <a:t> les conditions pour </a:t>
            </a:r>
            <a:r>
              <a:rPr lang="en-GB" sz="2000" dirty="0" err="1" smtClean="0">
                <a:latin typeface="Century Gothic" charset="0"/>
                <a:cs typeface="Century Gothic" charset="0"/>
              </a:rPr>
              <a:t>que</a:t>
            </a:r>
            <a:r>
              <a:rPr lang="en-GB" sz="2000" dirty="0" smtClean="0">
                <a:latin typeface="Century Gothic" charset="0"/>
                <a:cs typeface="Century Gothic" charset="0"/>
              </a:rPr>
              <a:t> les PDI </a:t>
            </a:r>
            <a:r>
              <a:rPr lang="en-GB" sz="2000" dirty="0" err="1" smtClean="0">
                <a:latin typeface="Century Gothic" charset="0"/>
                <a:cs typeface="Century Gothic" charset="0"/>
              </a:rPr>
              <a:t>puissent</a:t>
            </a:r>
            <a:r>
              <a:rPr lang="en-GB" sz="2000" dirty="0" smtClean="0">
                <a:latin typeface="Century Gothic" charset="0"/>
                <a:cs typeface="Century Gothic" charset="0"/>
              </a:rPr>
              <a:t> </a:t>
            </a:r>
            <a:r>
              <a:rPr lang="en-GB" sz="2000" dirty="0" err="1" smtClean="0">
                <a:latin typeface="Century Gothic" charset="0"/>
                <a:cs typeface="Century Gothic" charset="0"/>
              </a:rPr>
              <a:t>atteindre</a:t>
            </a:r>
            <a:r>
              <a:rPr lang="en-GB" sz="2000" dirty="0" smtClean="0">
                <a:latin typeface="Century Gothic" charset="0"/>
                <a:cs typeface="Century Gothic" charset="0"/>
              </a:rPr>
              <a:t> des solutions durables</a:t>
            </a:r>
            <a:endParaRPr lang="en-GB" sz="2000" dirty="0">
              <a:latin typeface="Century Gothic" charset="0"/>
              <a:cs typeface="Century Gothic" charset="0"/>
            </a:endParaRPr>
          </a:p>
        </p:txBody>
      </p:sp>
      <p:sp>
        <p:nvSpPr>
          <p:cNvPr id="9" name="Segnaposto contenuto 11"/>
          <p:cNvSpPr>
            <a:spLocks noGrp="1"/>
          </p:cNvSpPr>
          <p:nvPr>
            <p:ph sz="half" idx="2"/>
          </p:nvPr>
        </p:nvSpPr>
        <p:spPr>
          <a:xfrm>
            <a:off x="1187450" y="1700213"/>
            <a:ext cx="6913563" cy="1368425"/>
          </a:xfrm>
          <a:solidFill>
            <a:srgbClr val="C0D5EA">
              <a:alpha val="38823"/>
            </a:srgbClr>
          </a:solidFill>
        </p:spPr>
        <p:txBody>
          <a:bodyPr>
            <a:normAutofit/>
          </a:bodyPr>
          <a:lstStyle/>
          <a:p>
            <a:pPr marL="0" indent="0" eaLnBrk="1" hangingPunct="1">
              <a:buFontTx/>
              <a:buNone/>
            </a:pPr>
            <a:r>
              <a:rPr lang="en-US" sz="2000" dirty="0" err="1">
                <a:latin typeface="Century Gothic" charset="0"/>
                <a:ea typeface="MS PGothic" charset="0"/>
                <a:cs typeface="MS PGothic" charset="0"/>
              </a:rPr>
              <a:t>Une</a:t>
            </a:r>
            <a:r>
              <a:rPr lang="en-US" sz="2000" dirty="0">
                <a:latin typeface="Century Gothic" charset="0"/>
                <a:ea typeface="MS PGothic" charset="0"/>
                <a:cs typeface="MS PGothic" charset="0"/>
              </a:rPr>
              <a:t> solution durable </a:t>
            </a:r>
            <a:r>
              <a:rPr lang="en-US" sz="2000" dirty="0" err="1">
                <a:latin typeface="Century Gothic" charset="0"/>
                <a:ea typeface="MS PGothic" charset="0"/>
                <a:cs typeface="MS PGothic" charset="0"/>
              </a:rPr>
              <a:t>est</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réalisée</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Lorsque</a:t>
            </a:r>
            <a:r>
              <a:rPr lang="en-US" sz="2000" dirty="0">
                <a:latin typeface="Century Gothic" charset="0"/>
                <a:ea typeface="MS PGothic" charset="0"/>
                <a:cs typeface="MS PGothic" charset="0"/>
              </a:rPr>
              <a:t> les </a:t>
            </a:r>
            <a:r>
              <a:rPr lang="en-US" sz="2000" dirty="0" smtClean="0">
                <a:latin typeface="Century Gothic" charset="0"/>
                <a:ea typeface="MS PGothic" charset="0"/>
                <a:cs typeface="MS PGothic" charset="0"/>
              </a:rPr>
              <a:t>PDI </a:t>
            </a:r>
            <a:r>
              <a:rPr lang="en-US" sz="2000" dirty="0" err="1" smtClean="0">
                <a:latin typeface="Century Gothic" charset="0"/>
                <a:ea typeface="MS PGothic" charset="0"/>
                <a:cs typeface="MS PGothic" charset="0"/>
              </a:rPr>
              <a:t>n’ont</a:t>
            </a:r>
            <a:r>
              <a:rPr lang="en-US" sz="2000" dirty="0" smtClean="0">
                <a:latin typeface="Century Gothic" charset="0"/>
                <a:ea typeface="MS PGothic" charset="0"/>
                <a:cs typeface="MS PGothic" charset="0"/>
              </a:rPr>
              <a:t> </a:t>
            </a:r>
            <a:r>
              <a:rPr lang="en-US" sz="2000" dirty="0">
                <a:latin typeface="Century Gothic" charset="0"/>
                <a:ea typeface="MS PGothic" charset="0"/>
                <a:cs typeface="MS PGothic" charset="0"/>
              </a:rPr>
              <a:t>plus </a:t>
            </a:r>
            <a:r>
              <a:rPr lang="en-US" sz="2000" dirty="0" err="1">
                <a:latin typeface="Century Gothic" charset="0"/>
                <a:ea typeface="MS PGothic" charset="0"/>
                <a:cs typeface="MS PGothic" charset="0"/>
              </a:rPr>
              <a:t>besoin</a:t>
            </a:r>
            <a:r>
              <a:rPr lang="en-US" sz="2000" dirty="0">
                <a:latin typeface="Century Gothic" charset="0"/>
                <a:ea typeface="MS PGothic" charset="0"/>
                <a:cs typeface="MS PGothic" charset="0"/>
              </a:rPr>
              <a:t> </a:t>
            </a:r>
            <a:r>
              <a:rPr lang="en-US" sz="2000" dirty="0" err="1" smtClean="0">
                <a:latin typeface="Century Gothic" charset="0"/>
                <a:ea typeface="MS PGothic" charset="0"/>
                <a:cs typeface="MS PGothic" charset="0"/>
              </a:rPr>
              <a:t>d’aide</a:t>
            </a:r>
            <a:r>
              <a:rPr lang="en-US" sz="2000" dirty="0">
                <a:latin typeface="Century Gothic" charset="0"/>
                <a:ea typeface="MS PGothic" charset="0"/>
                <a:cs typeface="MS PGothic" charset="0"/>
              </a:rPr>
              <a:t>,</a:t>
            </a:r>
            <a:r>
              <a:rPr lang="en-US" sz="2000" dirty="0" smtClean="0">
                <a:latin typeface="Century Gothic" charset="0"/>
                <a:ea typeface="MS PGothic" charset="0"/>
                <a:cs typeface="MS PGothic" charset="0"/>
              </a:rPr>
              <a:t> </a:t>
            </a:r>
            <a:r>
              <a:rPr lang="en-US" sz="2000" dirty="0" err="1">
                <a:latin typeface="Century Gothic" charset="0"/>
                <a:ea typeface="MS PGothic" charset="0"/>
                <a:cs typeface="MS PGothic" charset="0"/>
              </a:rPr>
              <a:t>ni</a:t>
            </a:r>
            <a:r>
              <a:rPr lang="en-US" sz="2000" dirty="0">
                <a:latin typeface="Century Gothic" charset="0"/>
                <a:ea typeface="MS PGothic" charset="0"/>
                <a:cs typeface="MS PGothic" charset="0"/>
              </a:rPr>
              <a:t> de protection </a:t>
            </a:r>
            <a:r>
              <a:rPr lang="en-US" sz="2000" dirty="0" err="1">
                <a:latin typeface="Century Gothic" charset="0"/>
                <a:ea typeface="MS PGothic" charset="0"/>
                <a:cs typeface="MS PGothic" charset="0"/>
              </a:rPr>
              <a:t>spécifiques</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liées</a:t>
            </a:r>
            <a:r>
              <a:rPr lang="en-US" sz="2000" dirty="0">
                <a:latin typeface="Century Gothic" charset="0"/>
                <a:ea typeface="MS PGothic" charset="0"/>
                <a:cs typeface="MS PGothic" charset="0"/>
              </a:rPr>
              <a:t> à </a:t>
            </a:r>
            <a:r>
              <a:rPr lang="en-US" sz="2000" dirty="0" err="1">
                <a:latin typeface="Century Gothic" charset="0"/>
                <a:ea typeface="MS PGothic" charset="0"/>
                <a:cs typeface="MS PGothic" charset="0"/>
              </a:rPr>
              <a:t>leur</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déplacement</a:t>
            </a:r>
            <a:r>
              <a:rPr lang="en-US" sz="2000" dirty="0">
                <a:latin typeface="Century Gothic" charset="0"/>
                <a:ea typeface="MS PGothic" charset="0"/>
                <a:cs typeface="MS PGothic" charset="0"/>
              </a:rPr>
              <a:t>, et </a:t>
            </a:r>
            <a:r>
              <a:rPr lang="en-US" sz="2000" dirty="0" err="1">
                <a:latin typeface="Century Gothic" charset="0"/>
                <a:ea typeface="MS PGothic" charset="0"/>
                <a:cs typeface="MS PGothic" charset="0"/>
              </a:rPr>
              <a:t>jouissent</a:t>
            </a:r>
            <a:r>
              <a:rPr lang="en-US" sz="2000" dirty="0">
                <a:latin typeface="Century Gothic" charset="0"/>
                <a:ea typeface="MS PGothic" charset="0"/>
                <a:cs typeface="MS PGothic" charset="0"/>
              </a:rPr>
              <a:t> des droits de </a:t>
            </a:r>
            <a:r>
              <a:rPr lang="en-US" sz="2000" dirty="0" err="1">
                <a:latin typeface="Century Gothic" charset="0"/>
                <a:ea typeface="MS PGothic" charset="0"/>
                <a:cs typeface="MS PGothic" charset="0"/>
              </a:rPr>
              <a:t>l’homme</a:t>
            </a:r>
            <a:r>
              <a:rPr lang="en-US" sz="2000" dirty="0">
                <a:latin typeface="Century Gothic" charset="0"/>
                <a:ea typeface="MS PGothic" charset="0"/>
                <a:cs typeface="MS PGothic" charset="0"/>
              </a:rPr>
              <a:t> sans discrimination en raison de </a:t>
            </a:r>
            <a:r>
              <a:rPr lang="en-US" sz="2000" dirty="0" err="1">
                <a:latin typeface="Century Gothic" charset="0"/>
                <a:ea typeface="MS PGothic" charset="0"/>
                <a:cs typeface="MS PGothic" charset="0"/>
              </a:rPr>
              <a:t>leur</a:t>
            </a:r>
            <a:r>
              <a:rPr lang="en-US" sz="2000" dirty="0">
                <a:latin typeface="Century Gothic" charset="0"/>
                <a:ea typeface="MS PGothic" charset="0"/>
                <a:cs typeface="MS PGothic" charset="0"/>
              </a:rPr>
              <a:t> </a:t>
            </a:r>
            <a:r>
              <a:rPr lang="en-US" sz="2000" dirty="0" err="1">
                <a:latin typeface="Century Gothic" charset="0"/>
                <a:ea typeface="MS PGothic" charset="0"/>
                <a:cs typeface="MS PGothic" charset="0"/>
              </a:rPr>
              <a:t>déplacement</a:t>
            </a:r>
            <a:r>
              <a:rPr lang="en-US" sz="2000" dirty="0">
                <a:latin typeface="Century Gothic" charset="0"/>
                <a:ea typeface="MS PGothic" charset="0"/>
                <a:cs typeface="MS PGothic" charset="0"/>
              </a:rPr>
              <a:t>.</a:t>
            </a:r>
          </a:p>
        </p:txBody>
      </p:sp>
    </p:spTree>
    <p:extLst>
      <p:ext uri="{BB962C8B-B14F-4D97-AF65-F5344CB8AC3E}">
        <p14:creationId xmlns:p14="http://schemas.microsoft.com/office/powerpoint/2010/main" val="29115198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p:cTn id="7" dur="1000" fill="hold"/>
                                        <p:tgtEl>
                                          <p:spTgt spid="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Titolo 1"/>
          <p:cNvSpPr txBox="1">
            <a:spLocks/>
          </p:cNvSpPr>
          <p:nvPr/>
        </p:nvSpPr>
        <p:spPr bwMode="auto">
          <a:xfrm>
            <a:off x="395288" y="0"/>
            <a:ext cx="8401050" cy="1268413"/>
          </a:xfrm>
          <a:prstGeom prst="rect">
            <a:avLst/>
          </a:prstGeom>
          <a:solidFill>
            <a:schemeClr val="tx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anchor="ct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lgn="ctr" eaLnBrk="1" hangingPunct="1"/>
            <a:r>
              <a:rPr lang="it-IT" sz="3600" b="1" dirty="0" err="1" smtClean="0">
                <a:solidFill>
                  <a:schemeClr val="bg1"/>
                </a:solidFill>
                <a:latin typeface="Century Gothic" charset="0"/>
                <a:cs typeface="Century Gothic" charset="0"/>
              </a:rPr>
              <a:t>Critères</a:t>
            </a:r>
            <a:r>
              <a:rPr lang="it-IT" sz="3600" b="1" dirty="0" smtClean="0">
                <a:solidFill>
                  <a:schemeClr val="bg1"/>
                </a:solidFill>
                <a:latin typeface="Century Gothic" charset="0"/>
                <a:cs typeface="Century Gothic" charset="0"/>
              </a:rPr>
              <a:t> pour </a:t>
            </a:r>
            <a:r>
              <a:rPr lang="it-IT" sz="3600" b="1" dirty="0" err="1" smtClean="0">
                <a:solidFill>
                  <a:schemeClr val="bg1"/>
                </a:solidFill>
                <a:latin typeface="Century Gothic" charset="0"/>
                <a:cs typeface="Century Gothic" charset="0"/>
              </a:rPr>
              <a:t>les</a:t>
            </a:r>
            <a:r>
              <a:rPr lang="it-IT" sz="3600" b="1" dirty="0" smtClean="0">
                <a:solidFill>
                  <a:schemeClr val="bg1"/>
                </a:solidFill>
                <a:latin typeface="Century Gothic" charset="0"/>
                <a:cs typeface="Century Gothic" charset="0"/>
              </a:rPr>
              <a:t> </a:t>
            </a:r>
            <a:r>
              <a:rPr lang="it-IT" sz="3600" b="1" dirty="0" err="1" smtClean="0">
                <a:solidFill>
                  <a:schemeClr val="bg1"/>
                </a:solidFill>
                <a:latin typeface="Century Gothic" charset="0"/>
                <a:cs typeface="Century Gothic" charset="0"/>
              </a:rPr>
              <a:t>solutions</a:t>
            </a:r>
            <a:r>
              <a:rPr lang="it-IT" sz="3600" b="1" dirty="0" smtClean="0">
                <a:solidFill>
                  <a:schemeClr val="bg1"/>
                </a:solidFill>
                <a:latin typeface="Century Gothic" charset="0"/>
                <a:cs typeface="Century Gothic" charset="0"/>
              </a:rPr>
              <a:t> </a:t>
            </a:r>
            <a:r>
              <a:rPr lang="it-IT" sz="3600" b="1" dirty="0" err="1" smtClean="0">
                <a:solidFill>
                  <a:schemeClr val="bg1"/>
                </a:solidFill>
                <a:latin typeface="Century Gothic" charset="0"/>
                <a:cs typeface="Century Gothic" charset="0"/>
              </a:rPr>
              <a:t>durables</a:t>
            </a:r>
            <a:endParaRPr lang="it-IT" sz="3600" b="1" dirty="0">
              <a:solidFill>
                <a:schemeClr val="bg1"/>
              </a:solidFill>
              <a:latin typeface="Century Gothic" charset="0"/>
              <a:cs typeface="Century Gothic" charset="0"/>
            </a:endParaRPr>
          </a:p>
        </p:txBody>
      </p:sp>
      <p:sp>
        <p:nvSpPr>
          <p:cNvPr id="25" name="Segnaposto contenuto 2"/>
          <p:cNvSpPr txBox="1">
            <a:spLocks/>
          </p:cNvSpPr>
          <p:nvPr/>
        </p:nvSpPr>
        <p:spPr>
          <a:xfrm>
            <a:off x="395288" y="1884363"/>
            <a:ext cx="4176712" cy="3344862"/>
          </a:xfrm>
          <a:prstGeom prst="rect">
            <a:avLst/>
          </a:prstGeom>
        </p:spPr>
        <p:txBody>
          <a:bodyPr>
            <a:normAutofit/>
          </a:bodyPr>
          <a:lstStyle>
            <a:lvl1pPr marL="342900" indent="-342900" algn="l" rtl="0" fontAlgn="base">
              <a:spcBef>
                <a:spcPts val="2000"/>
              </a:spcBef>
              <a:spcAft>
                <a:spcPct val="0"/>
              </a:spcAft>
              <a:buClr>
                <a:schemeClr val="accent1"/>
              </a:buClr>
              <a:buFont typeface="Wingdings 2" charset="0"/>
              <a:buChar char=""/>
              <a:defRPr sz="2000" kern="1200">
                <a:solidFill>
                  <a:srgbClr val="595959"/>
                </a:solidFill>
                <a:latin typeface="+mn-lt"/>
                <a:ea typeface="ＭＳ Ｐゴシック" charset="0"/>
                <a:cs typeface="ＭＳ Ｐゴシック" charset="0"/>
              </a:defRPr>
            </a:lvl1pPr>
            <a:lvl2pPr marL="6858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2pPr>
            <a:lvl3pPr marL="10350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3pPr>
            <a:lvl4pPr marL="1371600" indent="-336550" algn="l" rtl="0" fontAlgn="base">
              <a:spcBef>
                <a:spcPts val="600"/>
              </a:spcBef>
              <a:spcAft>
                <a:spcPct val="0"/>
              </a:spcAft>
              <a:buClr>
                <a:srgbClr val="254061"/>
              </a:buClr>
              <a:buFont typeface="Wingdings 2" charset="0"/>
              <a:buChar char=""/>
              <a:defRPr kern="1200">
                <a:solidFill>
                  <a:srgbClr val="595959"/>
                </a:solidFill>
                <a:latin typeface="+mn-lt"/>
                <a:ea typeface="ＭＳ Ｐゴシック" charset="0"/>
                <a:cs typeface="+mn-cs"/>
              </a:defRPr>
            </a:lvl4pPr>
            <a:lvl5pPr marL="1720850" indent="-349250" algn="l" rtl="0" fontAlgn="base">
              <a:spcBef>
                <a:spcPts val="600"/>
              </a:spcBef>
              <a:spcAft>
                <a:spcPct val="0"/>
              </a:spcAft>
              <a:buClr>
                <a:schemeClr val="accent1"/>
              </a:buClr>
              <a:buFont typeface="Wingdings 2" charset="0"/>
              <a:buChar char=""/>
              <a:defRPr kern="1200">
                <a:solidFill>
                  <a:srgbClr val="595959"/>
                </a:solidFill>
                <a:latin typeface="+mn-lt"/>
                <a:ea typeface="ＭＳ Ｐゴシック" charset="0"/>
                <a:cs typeface="+mn-cs"/>
              </a:defRPr>
            </a:lvl5pPr>
            <a:lvl6pPr marL="2055813"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398713" indent="-344488" algn="l" defTabSz="914400" rtl="0" eaLnBrk="1" latinLnBrk="0" hangingPunct="1">
              <a:spcBef>
                <a:spcPct val="20000"/>
              </a:spcBef>
              <a:buClr>
                <a:schemeClr val="accent1"/>
              </a:buClr>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743200" indent="-344488" algn="l" defTabSz="914400" rtl="0" eaLnBrk="1" latinLnBrk="0" hangingPunct="1">
              <a:spcBef>
                <a:spcPct val="20000"/>
              </a:spcBef>
              <a:buClr>
                <a:schemeClr val="accent1">
                  <a:lumMod val="50000"/>
                </a:schemeClr>
              </a:buClr>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3087688" indent="-344488" algn="l" defTabSz="914400" rtl="0" eaLnBrk="1" latinLnBrk="0" hangingPunct="1">
              <a:spcBef>
                <a:spcPct val="20000"/>
              </a:spcBef>
              <a:buClr>
                <a:schemeClr val="accent1"/>
              </a:buClr>
              <a:buFont typeface="Wingdings 2" pitchFamily="18" charset="2"/>
              <a:buChar char=""/>
              <a:defRPr lang="en-US" sz="1800" kern="1200" dirty="0">
                <a:solidFill>
                  <a:schemeClr val="tx1">
                    <a:lumMod val="65000"/>
                    <a:lumOff val="35000"/>
                  </a:schemeClr>
                </a:solidFill>
                <a:latin typeface="+mn-lt"/>
                <a:ea typeface="+mn-ea"/>
                <a:cs typeface="+mn-cs"/>
              </a:defRPr>
            </a:lvl9pPr>
          </a:lstStyle>
          <a:p>
            <a:pPr fontAlgn="auto">
              <a:spcAft>
                <a:spcPts val="0"/>
              </a:spcAft>
              <a:buFont typeface="Wingdings" charset="2"/>
              <a:buChar char="§"/>
              <a:defRPr/>
            </a:pPr>
            <a:r>
              <a:rPr lang="it-IT" altLang="fr-FR" dirty="0" err="1" smtClean="0">
                <a:ea typeface="+mn-ea"/>
                <a:cs typeface="+mn-cs"/>
              </a:rPr>
              <a:t>Sécurité</a:t>
            </a:r>
            <a:r>
              <a:rPr lang="it-IT" altLang="fr-FR" dirty="0" smtClean="0">
                <a:ea typeface="+mn-ea"/>
                <a:cs typeface="+mn-cs"/>
              </a:rPr>
              <a:t> </a:t>
            </a:r>
            <a:r>
              <a:rPr lang="it-IT" altLang="fr-FR" dirty="0">
                <a:ea typeface="+mn-ea"/>
                <a:cs typeface="+mn-cs"/>
              </a:rPr>
              <a:t>et </a:t>
            </a:r>
            <a:r>
              <a:rPr lang="it-IT" altLang="fr-FR" dirty="0" err="1">
                <a:ea typeface="+mn-ea"/>
                <a:cs typeface="+mn-cs"/>
              </a:rPr>
              <a:t>sûreté</a:t>
            </a:r>
            <a:r>
              <a:rPr lang="it-IT" altLang="fr-FR" dirty="0">
                <a:ea typeface="+mn-ea"/>
                <a:cs typeface="+mn-cs"/>
              </a:rPr>
              <a:t> </a:t>
            </a:r>
            <a:r>
              <a:rPr lang="it-IT" altLang="fr-FR" dirty="0" err="1">
                <a:ea typeface="+mn-ea"/>
                <a:cs typeface="+mn-cs"/>
              </a:rPr>
              <a:t>sur</a:t>
            </a:r>
            <a:r>
              <a:rPr lang="it-IT" altLang="fr-FR" dirty="0">
                <a:ea typeface="+mn-ea"/>
                <a:cs typeface="+mn-cs"/>
              </a:rPr>
              <a:t> le long terme </a:t>
            </a:r>
          </a:p>
          <a:p>
            <a:pPr fontAlgn="auto">
              <a:spcAft>
                <a:spcPts val="0"/>
              </a:spcAft>
              <a:buFont typeface="Wingdings" charset="2"/>
              <a:buChar char="§"/>
              <a:defRPr/>
            </a:pPr>
            <a:r>
              <a:rPr lang="it-IT" altLang="fr-FR" dirty="0" smtClean="0">
                <a:ea typeface="+mn-ea"/>
                <a:cs typeface="+mn-cs"/>
              </a:rPr>
              <a:t>Un niveau de vie suffisant</a:t>
            </a:r>
          </a:p>
          <a:p>
            <a:pPr fontAlgn="auto">
              <a:spcAft>
                <a:spcPts val="0"/>
              </a:spcAft>
              <a:buFont typeface="Wingdings" charset="2"/>
              <a:buChar char="§"/>
              <a:defRPr/>
            </a:pPr>
            <a:r>
              <a:rPr lang="it-IT" altLang="fr-FR" dirty="0" smtClean="0">
                <a:ea typeface="+mn-ea"/>
                <a:cs typeface="+mn-cs"/>
              </a:rPr>
              <a:t>Accès </a:t>
            </a:r>
            <a:r>
              <a:rPr lang="it-IT" altLang="fr-FR" dirty="0">
                <a:ea typeface="+mn-ea"/>
                <a:cs typeface="+mn-cs"/>
              </a:rPr>
              <a:t>à l’emploi et à des moyens de subsistance</a:t>
            </a:r>
          </a:p>
          <a:p>
            <a:pPr fontAlgn="auto">
              <a:spcAft>
                <a:spcPts val="0"/>
              </a:spcAft>
              <a:buFont typeface="Wingdings" charset="2"/>
              <a:buChar char="§"/>
              <a:defRPr/>
            </a:pPr>
            <a:r>
              <a:rPr lang="it-IT" altLang="fr-FR" dirty="0">
                <a:ea typeface="+mn-ea"/>
                <a:cs typeface="+mn-cs"/>
              </a:rPr>
              <a:t>Accès </a:t>
            </a:r>
            <a:r>
              <a:rPr lang="it-IT" altLang="fr-FR" dirty="0" smtClean="0">
                <a:ea typeface="+mn-ea"/>
                <a:cs typeface="+mn-cs"/>
              </a:rPr>
              <a:t>à des voies de</a:t>
            </a:r>
            <a:r>
              <a:rPr lang="it-IT" altLang="fr-FR" dirty="0" smtClean="0">
                <a:ea typeface="+mn-ea"/>
                <a:cs typeface="+mn-cs"/>
              </a:rPr>
              <a:t> </a:t>
            </a:r>
            <a:r>
              <a:rPr lang="it-IT" altLang="fr-FR" dirty="0">
                <a:ea typeface="+mn-ea"/>
                <a:cs typeface="+mn-cs"/>
              </a:rPr>
              <a:t>recours et à la justice</a:t>
            </a:r>
            <a:endParaRPr lang="it-IT" altLang="fr-FR" dirty="0" smtClean="0">
              <a:ea typeface="+mn-ea"/>
              <a:cs typeface="+mn-cs"/>
            </a:endParaRPr>
          </a:p>
        </p:txBody>
      </p:sp>
      <p:sp>
        <p:nvSpPr>
          <p:cNvPr id="26" name="Segnaposto contenuto 4"/>
          <p:cNvSpPr txBox="1">
            <a:spLocks/>
          </p:cNvSpPr>
          <p:nvPr/>
        </p:nvSpPr>
        <p:spPr bwMode="auto">
          <a:xfrm>
            <a:off x="4859338" y="1844675"/>
            <a:ext cx="4033837" cy="323373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marL="342900" indent="-342900">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spcBef>
                <a:spcPts val="2000"/>
              </a:spcBef>
              <a:buClr>
                <a:schemeClr val="accent1"/>
              </a:buClr>
              <a:buFont typeface="Wingdings" charset="0"/>
              <a:buChar char="§"/>
            </a:pPr>
            <a:r>
              <a:rPr lang="it-IT" sz="2000" dirty="0" err="1" smtClean="0">
                <a:solidFill>
                  <a:srgbClr val="595959"/>
                </a:solidFill>
                <a:latin typeface="Century Gothic" charset="0"/>
                <a:cs typeface="Century Gothic" charset="0"/>
              </a:rPr>
              <a:t>Des</a:t>
            </a:r>
            <a:r>
              <a:rPr lang="it-IT" sz="2000" dirty="0" smtClean="0">
                <a:solidFill>
                  <a:srgbClr val="595959"/>
                </a:solidFill>
                <a:latin typeface="Century Gothic" charset="0"/>
                <a:cs typeface="Century Gothic" charset="0"/>
              </a:rPr>
              <a:t> </a:t>
            </a:r>
            <a:r>
              <a:rPr lang="fr-FR" sz="2000" dirty="0" smtClean="0">
                <a:solidFill>
                  <a:srgbClr val="595959"/>
                </a:solidFill>
                <a:latin typeface="Century Gothic" charset="0"/>
                <a:cs typeface="Century Gothic" charset="0"/>
              </a:rPr>
              <a:t>mécanismes</a:t>
            </a:r>
            <a:r>
              <a:rPr lang="it-IT" sz="2000" dirty="0" smtClean="0">
                <a:solidFill>
                  <a:srgbClr val="595959"/>
                </a:solidFill>
                <a:latin typeface="Century Gothic" charset="0"/>
                <a:cs typeface="Century Gothic" charset="0"/>
              </a:rPr>
              <a:t> accessibles pour la </a:t>
            </a:r>
            <a:r>
              <a:rPr lang="it-IT" sz="2000" dirty="0" smtClean="0">
                <a:solidFill>
                  <a:srgbClr val="595959"/>
                </a:solidFill>
                <a:latin typeface="Century Gothic" charset="0"/>
                <a:cs typeface="Century Gothic" charset="0"/>
              </a:rPr>
              <a:t>restitution </a:t>
            </a:r>
            <a:r>
              <a:rPr lang="it-IT" sz="2000" dirty="0" smtClean="0">
                <a:solidFill>
                  <a:srgbClr val="595959"/>
                </a:solidFill>
                <a:latin typeface="Century Gothic" charset="0"/>
                <a:cs typeface="Century Gothic" charset="0"/>
              </a:rPr>
              <a:t>des LTB</a:t>
            </a:r>
          </a:p>
          <a:p>
            <a:pPr>
              <a:spcBef>
                <a:spcPts val="2000"/>
              </a:spcBef>
              <a:buClr>
                <a:schemeClr val="accent1"/>
              </a:buClr>
              <a:buFont typeface="Wingdings" charset="0"/>
              <a:buChar char="§"/>
            </a:pPr>
            <a:r>
              <a:rPr lang="it-IT" sz="2000" dirty="0" err="1" smtClean="0">
                <a:solidFill>
                  <a:srgbClr val="595959"/>
                </a:solidFill>
                <a:latin typeface="Century Gothic" charset="0"/>
                <a:cs typeface="Century Gothic" charset="0"/>
              </a:rPr>
              <a:t>Documentation</a:t>
            </a:r>
            <a:r>
              <a:rPr lang="it-IT" sz="2000" dirty="0" smtClean="0">
                <a:solidFill>
                  <a:srgbClr val="595959"/>
                </a:solidFill>
                <a:latin typeface="Century Gothic" charset="0"/>
                <a:cs typeface="Century Gothic" charset="0"/>
              </a:rPr>
              <a:t> </a:t>
            </a:r>
            <a:r>
              <a:rPr lang="it-IT" sz="2000" dirty="0" err="1" smtClean="0">
                <a:solidFill>
                  <a:srgbClr val="595959"/>
                </a:solidFill>
                <a:latin typeface="Century Gothic" charset="0"/>
                <a:cs typeface="Century Gothic" charset="0"/>
              </a:rPr>
              <a:t>personnelle</a:t>
            </a:r>
            <a:endParaRPr lang="it-IT" sz="2000" dirty="0" smtClean="0">
              <a:solidFill>
                <a:srgbClr val="595959"/>
              </a:solidFill>
              <a:latin typeface="Century Gothic" charset="0"/>
              <a:cs typeface="Century Gothic" charset="0"/>
            </a:endParaRPr>
          </a:p>
          <a:p>
            <a:pPr>
              <a:spcBef>
                <a:spcPts val="2000"/>
              </a:spcBef>
              <a:buClr>
                <a:schemeClr val="accent1"/>
              </a:buClr>
              <a:buFont typeface="Wingdings" charset="0"/>
              <a:buChar char="§"/>
            </a:pPr>
            <a:r>
              <a:rPr lang="it-IT" sz="2000" dirty="0" err="1" smtClean="0">
                <a:solidFill>
                  <a:srgbClr val="595959"/>
                </a:solidFill>
                <a:latin typeface="Century Gothic" charset="0"/>
                <a:cs typeface="Century Gothic" charset="0"/>
              </a:rPr>
              <a:t>Réunification</a:t>
            </a:r>
            <a:r>
              <a:rPr lang="it-IT" sz="2000" dirty="0" smtClean="0">
                <a:solidFill>
                  <a:srgbClr val="595959"/>
                </a:solidFill>
                <a:latin typeface="Century Gothic" charset="0"/>
                <a:cs typeface="Century Gothic" charset="0"/>
              </a:rPr>
              <a:t> </a:t>
            </a:r>
            <a:r>
              <a:rPr lang="it-IT" sz="2000" dirty="0" err="1" smtClean="0">
                <a:solidFill>
                  <a:srgbClr val="595959"/>
                </a:solidFill>
                <a:latin typeface="Century Gothic" charset="0"/>
                <a:cs typeface="Century Gothic" charset="0"/>
              </a:rPr>
              <a:t>familiale</a:t>
            </a:r>
            <a:r>
              <a:rPr lang="it-IT" sz="2000" dirty="0" smtClean="0">
                <a:solidFill>
                  <a:srgbClr val="595959"/>
                </a:solidFill>
                <a:latin typeface="Century Gothic" charset="0"/>
                <a:cs typeface="Century Gothic" charset="0"/>
              </a:rPr>
              <a:t> </a:t>
            </a:r>
          </a:p>
          <a:p>
            <a:pPr>
              <a:spcBef>
                <a:spcPts val="2000"/>
              </a:spcBef>
              <a:buClr>
                <a:schemeClr val="accent1"/>
              </a:buClr>
              <a:buFont typeface="Wingdings" charset="0"/>
              <a:buChar char="§"/>
            </a:pPr>
            <a:r>
              <a:rPr lang="it-IT" sz="2000" dirty="0" err="1" smtClean="0">
                <a:solidFill>
                  <a:srgbClr val="595959"/>
                </a:solidFill>
                <a:latin typeface="Century Gothic" charset="0"/>
                <a:cs typeface="Century Gothic" charset="0"/>
              </a:rPr>
              <a:t>Participation</a:t>
            </a:r>
            <a:r>
              <a:rPr lang="it-IT" sz="2000" dirty="0" smtClean="0">
                <a:solidFill>
                  <a:srgbClr val="595959"/>
                </a:solidFill>
                <a:latin typeface="Century Gothic" charset="0"/>
                <a:cs typeface="Century Gothic" charset="0"/>
              </a:rPr>
              <a:t> </a:t>
            </a:r>
            <a:r>
              <a:rPr lang="it-IT" sz="2000" dirty="0" err="1" smtClean="0">
                <a:solidFill>
                  <a:srgbClr val="595959"/>
                </a:solidFill>
                <a:latin typeface="Century Gothic" charset="0"/>
                <a:cs typeface="Century Gothic" charset="0"/>
              </a:rPr>
              <a:t>aux</a:t>
            </a:r>
            <a:r>
              <a:rPr lang="it-IT" sz="2000" dirty="0" smtClean="0">
                <a:solidFill>
                  <a:srgbClr val="595959"/>
                </a:solidFill>
                <a:latin typeface="Century Gothic" charset="0"/>
                <a:cs typeface="Century Gothic" charset="0"/>
              </a:rPr>
              <a:t> </a:t>
            </a:r>
            <a:r>
              <a:rPr lang="it-IT" sz="2000" dirty="0" err="1" smtClean="0">
                <a:solidFill>
                  <a:srgbClr val="595959"/>
                </a:solidFill>
                <a:latin typeface="Century Gothic" charset="0"/>
                <a:cs typeface="Century Gothic" charset="0"/>
              </a:rPr>
              <a:t>affaires</a:t>
            </a:r>
            <a:r>
              <a:rPr lang="it-IT" sz="2000" dirty="0" smtClean="0">
                <a:solidFill>
                  <a:srgbClr val="595959"/>
                </a:solidFill>
                <a:latin typeface="Century Gothic" charset="0"/>
                <a:cs typeface="Century Gothic" charset="0"/>
              </a:rPr>
              <a:t> </a:t>
            </a:r>
            <a:r>
              <a:rPr lang="it-IT" sz="2000" dirty="0" err="1" smtClean="0">
                <a:solidFill>
                  <a:srgbClr val="595959"/>
                </a:solidFill>
                <a:latin typeface="Century Gothic" charset="0"/>
                <a:cs typeface="Century Gothic" charset="0"/>
              </a:rPr>
              <a:t>publiques</a:t>
            </a:r>
            <a:endParaRPr lang="it-IT" sz="2000" dirty="0">
              <a:solidFill>
                <a:srgbClr val="595959"/>
              </a:solidFill>
              <a:latin typeface="Century Gothic" charset="0"/>
              <a:cs typeface="Century Gothic" charset="0"/>
            </a:endParaRPr>
          </a:p>
        </p:txBody>
      </p:sp>
      <p:sp>
        <p:nvSpPr>
          <p:cNvPr id="27" name="ZoneTexte 1"/>
          <p:cNvSpPr txBox="1"/>
          <p:nvPr/>
        </p:nvSpPr>
        <p:spPr>
          <a:xfrm>
            <a:off x="955675" y="5313363"/>
            <a:ext cx="5759450" cy="1200329"/>
          </a:xfrm>
          <a:prstGeom prst="rect">
            <a:avLst/>
          </a:prstGeom>
          <a:solidFill>
            <a:schemeClr val="accent1">
              <a:lumMod val="20000"/>
              <a:lumOff val="80000"/>
            </a:schemeClr>
          </a:solidFill>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defRPr/>
            </a:pPr>
            <a:r>
              <a:rPr lang="fr-FR" dirty="0">
                <a:latin typeface="Century Gothic"/>
                <a:cs typeface="Century Gothic"/>
              </a:rPr>
              <a:t>But numéro 3 de la politique nationale sur les PDI du </a:t>
            </a:r>
            <a:r>
              <a:rPr lang="fr-FR" dirty="0" smtClean="0">
                <a:latin typeface="Century Gothic"/>
                <a:cs typeface="Century Gothic"/>
              </a:rPr>
              <a:t>Yémen </a:t>
            </a:r>
            <a:r>
              <a:rPr lang="fr-FR" dirty="0">
                <a:latin typeface="Century Gothic"/>
                <a:cs typeface="Century Gothic"/>
              </a:rPr>
              <a:t>stipule la création de « conditions permettant des solutions durables au déplacement  volontaires et en toute sécurité”.</a:t>
            </a:r>
            <a:endParaRPr lang="fr-FR" dirty="0" smtClean="0">
              <a:latin typeface="Century Gothic"/>
              <a:cs typeface="Century Gothic"/>
            </a:endParaRPr>
          </a:p>
        </p:txBody>
      </p:sp>
    </p:spTree>
    <p:extLst>
      <p:ext uri="{BB962C8B-B14F-4D97-AF65-F5344CB8AC3E}">
        <p14:creationId xmlns:p14="http://schemas.microsoft.com/office/powerpoint/2010/main" val="1644037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5">
                                            <p:txEl>
                                              <p:pRg st="1" end="1"/>
                                            </p:txEl>
                                          </p:spTgt>
                                        </p:tgtEl>
                                        <p:attrNameLst>
                                          <p:attrName>style.visibility</p:attrName>
                                        </p:attrNameLst>
                                      </p:cBhvr>
                                      <p:to>
                                        <p:strVal val="visible"/>
                                      </p:to>
                                    </p:set>
                                    <p:anim calcmode="lin" valueType="num">
                                      <p:cBhvr additive="base">
                                        <p:cTn id="13"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5">
                                            <p:txEl>
                                              <p:pRg st="2" end="2"/>
                                            </p:txEl>
                                          </p:spTgt>
                                        </p:tgtEl>
                                        <p:attrNameLst>
                                          <p:attrName>style.visibility</p:attrName>
                                        </p:attrNameLst>
                                      </p:cBhvr>
                                      <p:to>
                                        <p:strVal val="visible"/>
                                      </p:to>
                                    </p:set>
                                    <p:anim calcmode="lin" valueType="num">
                                      <p:cBhvr additive="base">
                                        <p:cTn id="19" dur="5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5">
                                            <p:txEl>
                                              <p:pRg st="3" end="3"/>
                                            </p:txEl>
                                          </p:spTgt>
                                        </p:tgtEl>
                                        <p:attrNameLst>
                                          <p:attrName>style.visibility</p:attrName>
                                        </p:attrNameLst>
                                      </p:cBhvr>
                                      <p:to>
                                        <p:strVal val="visible"/>
                                      </p:to>
                                    </p:set>
                                    <p:anim calcmode="lin" valueType="num">
                                      <p:cBhvr additive="base">
                                        <p:cTn id="25" dur="500" fill="hold"/>
                                        <p:tgtEl>
                                          <p:spTgt spid="2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6">
                                            <p:txEl>
                                              <p:pRg st="0" end="0"/>
                                            </p:txEl>
                                          </p:spTgt>
                                        </p:tgtEl>
                                        <p:attrNameLst>
                                          <p:attrName>style.visibility</p:attrName>
                                        </p:attrNameLst>
                                      </p:cBhvr>
                                      <p:to>
                                        <p:strVal val="visible"/>
                                      </p:to>
                                    </p:set>
                                    <p:anim calcmode="lin" valueType="num">
                                      <p:cBhvr additive="base">
                                        <p:cTn id="31"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6">
                                            <p:txEl>
                                              <p:pRg st="1" end="1"/>
                                            </p:txEl>
                                          </p:spTgt>
                                        </p:tgtEl>
                                        <p:attrNameLst>
                                          <p:attrName>style.visibility</p:attrName>
                                        </p:attrNameLst>
                                      </p:cBhvr>
                                      <p:to>
                                        <p:strVal val="visible"/>
                                      </p:to>
                                    </p:set>
                                    <p:anim calcmode="lin" valueType="num">
                                      <p:cBhvr additive="base">
                                        <p:cTn id="37" dur="500" fill="hold"/>
                                        <p:tgtEl>
                                          <p:spTgt spid="26">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2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26">
                                            <p:txEl>
                                              <p:pRg st="2" end="2"/>
                                            </p:txEl>
                                          </p:spTgt>
                                        </p:tgtEl>
                                        <p:attrNameLst>
                                          <p:attrName>style.visibility</p:attrName>
                                        </p:attrNameLst>
                                      </p:cBhvr>
                                      <p:to>
                                        <p:strVal val="visible"/>
                                      </p:to>
                                    </p:set>
                                    <p:anim calcmode="lin" valueType="num">
                                      <p:cBhvr additive="base">
                                        <p:cTn id="43" dur="500" fill="hold"/>
                                        <p:tgtEl>
                                          <p:spTgt spid="26">
                                            <p:txEl>
                                              <p:pRg st="2" end="2"/>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2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6">
                                            <p:txEl>
                                              <p:pRg st="3" end="3"/>
                                            </p:txEl>
                                          </p:spTgt>
                                        </p:tgtEl>
                                        <p:attrNameLst>
                                          <p:attrName>style.visibility</p:attrName>
                                        </p:attrNameLst>
                                      </p:cBhvr>
                                      <p:to>
                                        <p:strVal val="visible"/>
                                      </p:to>
                                    </p:set>
                                    <p:anim calcmode="lin" valueType="num">
                                      <p:cBhvr additive="base">
                                        <p:cTn id="49" dur="500" fill="hold"/>
                                        <p:tgtEl>
                                          <p:spTgt spid="26">
                                            <p:txEl>
                                              <p:pRg st="3" end="3"/>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26">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Titolo 1"/>
          <p:cNvSpPr>
            <a:spLocks noGrp="1"/>
          </p:cNvSpPr>
          <p:nvPr>
            <p:ph type="title"/>
          </p:nvPr>
        </p:nvSpPr>
        <p:spPr>
          <a:xfrm>
            <a:off x="285750" y="0"/>
            <a:ext cx="8401050" cy="1214438"/>
          </a:xfrm>
        </p:spPr>
        <p:txBody>
          <a:bodyPr/>
          <a:lstStyle/>
          <a:p>
            <a:pPr eaLnBrk="1" hangingPunct="1"/>
            <a:r>
              <a:rPr lang="it-IT" b="1" dirty="0" err="1" smtClean="0">
                <a:latin typeface="Century Gothic" charset="0"/>
                <a:ea typeface="MS PGothic" charset="0"/>
              </a:rPr>
              <a:t>Standards</a:t>
            </a:r>
            <a:r>
              <a:rPr lang="it-IT" b="1" dirty="0" smtClean="0">
                <a:latin typeface="Century Gothic" charset="0"/>
                <a:ea typeface="MS PGothic" charset="0"/>
              </a:rPr>
              <a:t> </a:t>
            </a:r>
            <a:r>
              <a:rPr lang="it-IT" b="1" dirty="0" err="1" smtClean="0">
                <a:latin typeface="Century Gothic" charset="0"/>
                <a:ea typeface="MS PGothic" charset="0"/>
              </a:rPr>
              <a:t>régionaux</a:t>
            </a:r>
            <a:endParaRPr lang="it-IT" b="1" dirty="0">
              <a:latin typeface="Century Gothic" charset="0"/>
              <a:ea typeface="MS PGothic" charset="0"/>
            </a:endParaRPr>
          </a:p>
        </p:txBody>
      </p:sp>
      <p:sp>
        <p:nvSpPr>
          <p:cNvPr id="6" name="Content Placeholder 2"/>
          <p:cNvSpPr>
            <a:spLocks noGrp="1"/>
          </p:cNvSpPr>
          <p:nvPr>
            <p:ph idx="1"/>
          </p:nvPr>
        </p:nvSpPr>
        <p:spPr>
          <a:xfrm>
            <a:off x="2627313" y="3716338"/>
            <a:ext cx="5903912" cy="1441450"/>
          </a:xfrm>
        </p:spPr>
        <p:txBody>
          <a:bodyPr/>
          <a:lstStyle/>
          <a:p>
            <a:pPr marL="0" indent="0" eaLnBrk="1" hangingPunct="1">
              <a:buFont typeface="Arial" charset="0"/>
              <a:buNone/>
              <a:defRPr/>
            </a:pPr>
            <a:r>
              <a:rPr lang="fr-CH" b="1" dirty="0">
                <a:solidFill>
                  <a:srgbClr val="404040"/>
                </a:solidFill>
                <a:ea typeface="MS PGothic" charset="0"/>
                <a:cs typeface="Century Gothic"/>
              </a:rPr>
              <a:t>Pacte sur la Sécurité, la Stabilité et le Développement dans la Région des Grands Lacs (Pacte des Grands Lacs)</a:t>
            </a:r>
          </a:p>
          <a:p>
            <a:pPr eaLnBrk="1" hangingPunct="1">
              <a:spcBef>
                <a:spcPts val="800"/>
              </a:spcBef>
              <a:buFont typeface="Wingdings" charset="2"/>
              <a:buChar char="§"/>
              <a:defRPr/>
            </a:pPr>
            <a:r>
              <a:rPr lang="fr-CH" sz="1800" dirty="0" smtClean="0">
                <a:solidFill>
                  <a:srgbClr val="404040"/>
                </a:solidFill>
                <a:ea typeface="MS PGothic" charset="0"/>
                <a:cs typeface="Century Gothic"/>
              </a:rPr>
              <a:t>Protocole </a:t>
            </a:r>
            <a:r>
              <a:rPr lang="fr-CH" sz="1800" dirty="0">
                <a:solidFill>
                  <a:srgbClr val="404040"/>
                </a:solidFill>
                <a:ea typeface="MS PGothic" charset="0"/>
                <a:cs typeface="Century Gothic"/>
              </a:rPr>
              <a:t>sur l’assistance et la protection des </a:t>
            </a:r>
            <a:r>
              <a:rPr lang="fr-CH" sz="1800" dirty="0" smtClean="0">
                <a:solidFill>
                  <a:srgbClr val="404040"/>
                </a:solidFill>
                <a:ea typeface="MS PGothic" charset="0"/>
                <a:cs typeface="Century Gothic"/>
              </a:rPr>
              <a:t>PDI</a:t>
            </a:r>
            <a:endParaRPr lang="fr-CH" sz="1800" dirty="0">
              <a:solidFill>
                <a:srgbClr val="404040"/>
              </a:solidFill>
              <a:ea typeface="MS PGothic" charset="0"/>
              <a:cs typeface="Century Gothic"/>
            </a:endParaRPr>
          </a:p>
          <a:p>
            <a:pPr eaLnBrk="1" hangingPunct="1">
              <a:spcBef>
                <a:spcPts val="800"/>
              </a:spcBef>
              <a:buFont typeface="Wingdings" charset="2"/>
              <a:buChar char="§"/>
              <a:defRPr/>
            </a:pPr>
            <a:r>
              <a:rPr lang="fr-CH" sz="1800" dirty="0" smtClean="0">
                <a:solidFill>
                  <a:srgbClr val="404040"/>
                </a:solidFill>
                <a:ea typeface="MS PGothic" charset="0"/>
                <a:cs typeface="Century Gothic"/>
              </a:rPr>
              <a:t>Protocole </a:t>
            </a:r>
            <a:r>
              <a:rPr lang="fr-CH" sz="1800" dirty="0">
                <a:solidFill>
                  <a:srgbClr val="404040"/>
                </a:solidFill>
                <a:ea typeface="MS PGothic" charset="0"/>
                <a:cs typeface="Century Gothic"/>
              </a:rPr>
              <a:t>sur les droits à la propriété des retournés</a:t>
            </a:r>
          </a:p>
        </p:txBody>
      </p:sp>
      <p:pic>
        <p:nvPicPr>
          <p:cNvPr id="43011" name="Picture 55"/>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611188" y="1851025"/>
            <a:ext cx="1512887" cy="1355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9" name="TextBox 8"/>
          <p:cNvSpPr txBox="1"/>
          <p:nvPr/>
        </p:nvSpPr>
        <p:spPr>
          <a:xfrm>
            <a:off x="2627313" y="1844675"/>
            <a:ext cx="6049962" cy="1441420"/>
          </a:xfrm>
          <a:prstGeom prst="rect">
            <a:avLst/>
          </a:prstGeom>
          <a:noFill/>
        </p:spPr>
        <p:txBody>
          <a:bodyPr>
            <a:spAutoFit/>
          </a:bodyPr>
          <a:lstStyle/>
          <a:p>
            <a:pPr eaLnBrk="1" fontAlgn="auto" hangingPunct="1">
              <a:lnSpc>
                <a:spcPct val="110000"/>
              </a:lnSpc>
              <a:spcAft>
                <a:spcPts val="0"/>
              </a:spcAft>
              <a:defRPr/>
            </a:pPr>
            <a:r>
              <a:rPr lang="en-US" sz="2000" b="1" dirty="0" err="1">
                <a:solidFill>
                  <a:schemeClr val="tx1">
                    <a:lumMod val="75000"/>
                    <a:lumOff val="25000"/>
                  </a:schemeClr>
                </a:solidFill>
                <a:latin typeface="+mn-lt"/>
                <a:ea typeface="ＭＳ Ｐゴシック" charset="0"/>
                <a:cs typeface="+mn-cs"/>
              </a:rPr>
              <a:t>Charte</a:t>
            </a:r>
            <a:r>
              <a:rPr lang="en-US" sz="2000" b="1" dirty="0">
                <a:solidFill>
                  <a:schemeClr val="tx1">
                    <a:lumMod val="75000"/>
                    <a:lumOff val="25000"/>
                  </a:schemeClr>
                </a:solidFill>
                <a:latin typeface="+mn-lt"/>
                <a:ea typeface="ＭＳ Ｐゴシック" charset="0"/>
                <a:cs typeface="+mn-cs"/>
              </a:rPr>
              <a:t> </a:t>
            </a:r>
            <a:r>
              <a:rPr lang="en-US" sz="2000" b="1" dirty="0" err="1">
                <a:solidFill>
                  <a:schemeClr val="tx1">
                    <a:lumMod val="75000"/>
                    <a:lumOff val="25000"/>
                  </a:schemeClr>
                </a:solidFill>
                <a:latin typeface="+mn-lt"/>
                <a:ea typeface="ＭＳ Ｐゴシック" charset="0"/>
                <a:cs typeface="+mn-cs"/>
              </a:rPr>
              <a:t>africaine</a:t>
            </a:r>
            <a:r>
              <a:rPr lang="en-US" sz="2000" b="1" dirty="0">
                <a:solidFill>
                  <a:schemeClr val="tx1">
                    <a:lumMod val="75000"/>
                    <a:lumOff val="25000"/>
                  </a:schemeClr>
                </a:solidFill>
                <a:latin typeface="+mn-lt"/>
                <a:ea typeface="ＭＳ Ｐゴシック" charset="0"/>
                <a:cs typeface="+mn-cs"/>
              </a:rPr>
              <a:t> des </a:t>
            </a:r>
            <a:r>
              <a:rPr lang="en-US" sz="2000" b="1" dirty="0" err="1">
                <a:solidFill>
                  <a:schemeClr val="tx1">
                    <a:lumMod val="75000"/>
                    <a:lumOff val="25000"/>
                  </a:schemeClr>
                </a:solidFill>
                <a:latin typeface="+mn-lt"/>
                <a:ea typeface="ＭＳ Ｐゴシック" charset="0"/>
                <a:cs typeface="+mn-cs"/>
              </a:rPr>
              <a:t>droits</a:t>
            </a:r>
            <a:r>
              <a:rPr lang="en-US" sz="2000" b="1" dirty="0">
                <a:solidFill>
                  <a:schemeClr val="tx1">
                    <a:lumMod val="75000"/>
                    <a:lumOff val="25000"/>
                  </a:schemeClr>
                </a:solidFill>
                <a:latin typeface="+mn-lt"/>
                <a:ea typeface="ＭＳ Ｐゴシック" charset="0"/>
                <a:cs typeface="+mn-cs"/>
              </a:rPr>
              <a:t> de</a:t>
            </a:r>
          </a:p>
          <a:p>
            <a:pPr eaLnBrk="1" fontAlgn="auto" hangingPunct="1">
              <a:lnSpc>
                <a:spcPct val="110000"/>
              </a:lnSpc>
              <a:spcAft>
                <a:spcPts val="0"/>
              </a:spcAft>
              <a:defRPr/>
            </a:pPr>
            <a:r>
              <a:rPr lang="en-US" sz="2000" b="1" dirty="0" err="1">
                <a:solidFill>
                  <a:schemeClr val="tx1">
                    <a:lumMod val="75000"/>
                    <a:lumOff val="25000"/>
                  </a:schemeClr>
                </a:solidFill>
                <a:latin typeface="+mn-lt"/>
                <a:ea typeface="ＭＳ Ｐゴシック" charset="0"/>
                <a:cs typeface="+mn-cs"/>
              </a:rPr>
              <a:t>l’homme</a:t>
            </a:r>
            <a:r>
              <a:rPr lang="en-US" sz="2000" b="1" dirty="0">
                <a:solidFill>
                  <a:schemeClr val="tx1">
                    <a:lumMod val="75000"/>
                    <a:lumOff val="25000"/>
                  </a:schemeClr>
                </a:solidFill>
                <a:latin typeface="+mn-lt"/>
                <a:ea typeface="ＭＳ Ｐゴシック" charset="0"/>
                <a:cs typeface="+mn-cs"/>
              </a:rPr>
              <a:t> et des </a:t>
            </a:r>
            <a:r>
              <a:rPr lang="en-US" sz="2000" b="1" dirty="0" err="1">
                <a:solidFill>
                  <a:schemeClr val="tx1">
                    <a:lumMod val="75000"/>
                    <a:lumOff val="25000"/>
                  </a:schemeClr>
                </a:solidFill>
                <a:latin typeface="+mn-lt"/>
                <a:ea typeface="ＭＳ Ｐゴシック" charset="0"/>
                <a:cs typeface="+mn-cs"/>
              </a:rPr>
              <a:t>peuples</a:t>
            </a:r>
            <a:endParaRPr lang="en-US" sz="2000" b="1" dirty="0">
              <a:solidFill>
                <a:schemeClr val="tx1">
                  <a:lumMod val="75000"/>
                  <a:lumOff val="25000"/>
                </a:schemeClr>
              </a:solidFill>
              <a:latin typeface="+mn-lt"/>
              <a:ea typeface="ＭＳ Ｐゴシック" charset="0"/>
              <a:cs typeface="+mn-cs"/>
            </a:endParaRPr>
          </a:p>
          <a:p>
            <a:pPr marL="342900" indent="-342900" eaLnBrk="1" fontAlgn="auto" hangingPunct="1">
              <a:lnSpc>
                <a:spcPct val="110000"/>
              </a:lnSpc>
              <a:spcAft>
                <a:spcPts val="0"/>
              </a:spcAft>
              <a:buClr>
                <a:schemeClr val="tx2"/>
              </a:buClr>
              <a:buFont typeface="Wingdings" charset="2"/>
              <a:buChar char="§"/>
              <a:defRPr/>
            </a:pPr>
            <a:r>
              <a:rPr lang="en-US" sz="2000" dirty="0" err="1">
                <a:solidFill>
                  <a:schemeClr val="tx1">
                    <a:lumMod val="75000"/>
                    <a:lumOff val="25000"/>
                  </a:schemeClr>
                </a:solidFill>
                <a:latin typeface="+mn-lt"/>
                <a:ea typeface="ＭＳ Ｐゴシック" charset="0"/>
                <a:cs typeface="+mn-cs"/>
              </a:rPr>
              <a:t>Charte</a:t>
            </a:r>
            <a:r>
              <a:rPr lang="en-US" sz="2000" dirty="0">
                <a:solidFill>
                  <a:schemeClr val="tx1">
                    <a:lumMod val="75000"/>
                    <a:lumOff val="25000"/>
                  </a:schemeClr>
                </a:solidFill>
                <a:latin typeface="+mn-lt"/>
                <a:ea typeface="ＭＳ Ｐゴシック" charset="0"/>
                <a:cs typeface="+mn-cs"/>
              </a:rPr>
              <a:t> </a:t>
            </a:r>
            <a:r>
              <a:rPr lang="en-US" sz="2000" dirty="0" err="1">
                <a:solidFill>
                  <a:schemeClr val="tx1">
                    <a:lumMod val="75000"/>
                    <a:lumOff val="25000"/>
                  </a:schemeClr>
                </a:solidFill>
                <a:latin typeface="+mn-lt"/>
                <a:ea typeface="ＭＳ Ｐゴシック" charset="0"/>
                <a:cs typeface="+mn-cs"/>
              </a:rPr>
              <a:t>africaine</a:t>
            </a:r>
            <a:r>
              <a:rPr lang="en-US" sz="2000" dirty="0">
                <a:solidFill>
                  <a:schemeClr val="tx1">
                    <a:lumMod val="75000"/>
                    <a:lumOff val="25000"/>
                  </a:schemeClr>
                </a:solidFill>
                <a:latin typeface="+mn-lt"/>
                <a:ea typeface="ＭＳ Ｐゴシック" charset="0"/>
                <a:cs typeface="+mn-cs"/>
              </a:rPr>
              <a:t> des </a:t>
            </a:r>
            <a:r>
              <a:rPr lang="en-US" sz="2000" dirty="0" err="1">
                <a:solidFill>
                  <a:schemeClr val="tx1">
                    <a:lumMod val="75000"/>
                    <a:lumOff val="25000"/>
                  </a:schemeClr>
                </a:solidFill>
                <a:latin typeface="+mn-lt"/>
                <a:ea typeface="ＭＳ Ｐゴシック" charset="0"/>
                <a:cs typeface="+mn-cs"/>
              </a:rPr>
              <a:t>droits</a:t>
            </a:r>
            <a:r>
              <a:rPr lang="en-US" sz="2000" dirty="0">
                <a:solidFill>
                  <a:schemeClr val="tx1">
                    <a:lumMod val="75000"/>
                    <a:lumOff val="25000"/>
                  </a:schemeClr>
                </a:solidFill>
                <a:latin typeface="+mn-lt"/>
                <a:ea typeface="ＭＳ Ｐゴシック" charset="0"/>
                <a:cs typeface="+mn-cs"/>
              </a:rPr>
              <a:t> et du</a:t>
            </a:r>
          </a:p>
          <a:p>
            <a:pPr marL="342900" indent="-342900" eaLnBrk="1" fontAlgn="auto" hangingPunct="1">
              <a:lnSpc>
                <a:spcPct val="110000"/>
              </a:lnSpc>
              <a:spcAft>
                <a:spcPts val="0"/>
              </a:spcAft>
              <a:buClr>
                <a:schemeClr val="tx2"/>
              </a:buClr>
              <a:buFont typeface="Wingdings" charset="2"/>
              <a:buChar char="§"/>
              <a:defRPr/>
            </a:pPr>
            <a:r>
              <a:rPr lang="en-US" sz="2000" dirty="0" err="1">
                <a:solidFill>
                  <a:schemeClr val="tx1">
                    <a:lumMod val="75000"/>
                    <a:lumOff val="25000"/>
                  </a:schemeClr>
                </a:solidFill>
                <a:latin typeface="+mn-lt"/>
                <a:ea typeface="ＭＳ Ｐゴシック" charset="0"/>
                <a:cs typeface="+mn-cs"/>
              </a:rPr>
              <a:t>bien-être</a:t>
            </a:r>
            <a:r>
              <a:rPr lang="en-US" sz="2000" dirty="0">
                <a:solidFill>
                  <a:schemeClr val="tx1">
                    <a:lumMod val="75000"/>
                    <a:lumOff val="25000"/>
                  </a:schemeClr>
                </a:solidFill>
                <a:latin typeface="+mn-lt"/>
                <a:ea typeface="ＭＳ Ｐゴシック" charset="0"/>
                <a:cs typeface="+mn-cs"/>
              </a:rPr>
              <a:t> de </a:t>
            </a:r>
            <a:r>
              <a:rPr lang="en-US" sz="2000" dirty="0" err="1">
                <a:solidFill>
                  <a:schemeClr val="tx1">
                    <a:lumMod val="75000"/>
                    <a:lumOff val="25000"/>
                  </a:schemeClr>
                </a:solidFill>
                <a:latin typeface="+mn-lt"/>
                <a:ea typeface="ＭＳ Ｐゴシック" charset="0"/>
                <a:cs typeface="+mn-cs"/>
              </a:rPr>
              <a:t>l’enfant</a:t>
            </a:r>
            <a:endParaRPr lang="en-US" sz="2000" dirty="0">
              <a:solidFill>
                <a:schemeClr val="tx1">
                  <a:lumMod val="75000"/>
                  <a:lumOff val="25000"/>
                </a:schemeClr>
              </a:solidFill>
              <a:latin typeface="+mn-lt"/>
              <a:ea typeface="ＭＳ Ｐゴシック" charset="0"/>
              <a:cs typeface="+mn-cs"/>
            </a:endParaRPr>
          </a:p>
        </p:txBody>
      </p:sp>
      <p:pic>
        <p:nvPicPr>
          <p:cNvPr id="43013" name="Picture 2"/>
          <p:cNvPicPr>
            <a:picLocks noChangeAspect="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468313" y="3789363"/>
            <a:ext cx="1830387" cy="221773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7" name="Picture 4" descr="C:\Users\jacopo.giorgi\Desktop\3.1 (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3059113" y="4868863"/>
            <a:ext cx="1944687" cy="172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5058" name="Titre 1"/>
          <p:cNvSpPr>
            <a:spLocks noGrp="1"/>
          </p:cNvSpPr>
          <p:nvPr>
            <p:ph type="title"/>
          </p:nvPr>
        </p:nvSpPr>
        <p:spPr>
          <a:xfrm>
            <a:off x="457200" y="0"/>
            <a:ext cx="8229600" cy="1268413"/>
          </a:xfrm>
        </p:spPr>
        <p:txBody>
          <a:bodyPr/>
          <a:lstStyle/>
          <a:p>
            <a:pPr eaLnBrk="1" hangingPunct="1"/>
            <a:r>
              <a:rPr lang="fr-FR" b="1" dirty="0">
                <a:latin typeface="Century Gothic" charset="0"/>
                <a:ea typeface="MS PGothic" charset="0"/>
                <a:cs typeface="MS PGothic" charset="0"/>
              </a:rPr>
              <a:t>Ratification </a:t>
            </a:r>
            <a:r>
              <a:rPr lang="fr-FR" b="1" dirty="0" smtClean="0">
                <a:latin typeface="Century Gothic" charset="0"/>
                <a:ea typeface="MS PGothic" charset="0"/>
                <a:cs typeface="MS PGothic" charset="0"/>
              </a:rPr>
              <a:t>et domestication</a:t>
            </a:r>
            <a:endParaRPr lang="fr-FR" b="1" dirty="0">
              <a:latin typeface="Century Gothic" charset="0"/>
              <a:ea typeface="MS PGothic" charset="0"/>
              <a:cs typeface="MS PGothic" charset="0"/>
            </a:endParaRPr>
          </a:p>
        </p:txBody>
      </p:sp>
      <p:sp>
        <p:nvSpPr>
          <p:cNvPr id="14" name="Content Placeholder 5"/>
          <p:cNvSpPr>
            <a:spLocks noGrp="1"/>
          </p:cNvSpPr>
          <p:nvPr>
            <p:ph sz="half" idx="2"/>
          </p:nvPr>
        </p:nvSpPr>
        <p:spPr>
          <a:xfrm>
            <a:off x="468313" y="1773238"/>
            <a:ext cx="3816350" cy="4392612"/>
          </a:xfrm>
        </p:spPr>
        <p:txBody>
          <a:bodyPr rtlCol="0">
            <a:noAutofit/>
          </a:bodyPr>
          <a:lstStyle/>
          <a:p>
            <a:pPr marL="0" indent="0" eaLnBrk="1" fontAlgn="auto" hangingPunct="1">
              <a:spcAft>
                <a:spcPts val="0"/>
              </a:spcAft>
              <a:buNone/>
              <a:defRPr/>
            </a:pPr>
            <a:r>
              <a:rPr lang="fr-CH" altLang="fr-FR" dirty="0">
                <a:ea typeface="+mn-ea"/>
                <a:cs typeface="+mn-cs"/>
              </a:rPr>
              <a:t>Article 3.2.a : “Les Etats parties incorpporent les obligations de la présente Convention dans leur droit interne, par la promulgation ou l’amendement de la legislation pertinente relative à la protection et à l’assistance des PDI, en conformité avec leurs obligations en vertu du droit intenational”</a:t>
            </a:r>
          </a:p>
        </p:txBody>
      </p:sp>
      <p:sp>
        <p:nvSpPr>
          <p:cNvPr id="16" name="Content Placeholder 7"/>
          <p:cNvSpPr>
            <a:spLocks noGrp="1"/>
          </p:cNvSpPr>
          <p:nvPr>
            <p:ph sz="quarter" idx="4294967295"/>
          </p:nvPr>
        </p:nvSpPr>
        <p:spPr>
          <a:xfrm>
            <a:off x="4643438" y="1773238"/>
            <a:ext cx="4032250" cy="4679950"/>
          </a:xfrm>
        </p:spPr>
        <p:txBody>
          <a:bodyPr/>
          <a:lstStyle/>
          <a:p>
            <a:pPr marL="0" indent="0" eaLnBrk="1" hangingPunct="1">
              <a:buNone/>
              <a:defRPr/>
            </a:pPr>
            <a:r>
              <a:rPr lang="fr-CH" altLang="fr-FR" sz="1800" dirty="0">
                <a:ea typeface="+mn-ea"/>
                <a:cs typeface="+mn-cs"/>
              </a:rPr>
              <a:t>Systèmes monistes et dualistes : deux étapes</a:t>
            </a:r>
          </a:p>
          <a:p>
            <a:pPr eaLnBrk="1" hangingPunct="1">
              <a:spcBef>
                <a:spcPts val="1400"/>
              </a:spcBef>
              <a:buFont typeface="Wingdings" charset="2"/>
              <a:buChar char="§"/>
              <a:defRPr/>
            </a:pPr>
            <a:r>
              <a:rPr lang="fr-CH" altLang="fr-FR" sz="1800" b="1" dirty="0" smtClean="0">
                <a:ea typeface="+mn-ea"/>
                <a:cs typeface="+mn-cs"/>
              </a:rPr>
              <a:t>Procédure </a:t>
            </a:r>
            <a:r>
              <a:rPr lang="fr-CH" altLang="fr-FR" sz="1800" b="1" dirty="0">
                <a:ea typeface="+mn-ea"/>
                <a:cs typeface="+mn-cs"/>
              </a:rPr>
              <a:t>interne : </a:t>
            </a:r>
            <a:r>
              <a:rPr lang="fr-CH" altLang="fr-FR" sz="1800" dirty="0">
                <a:ea typeface="+mn-ea"/>
                <a:cs typeface="+mn-cs"/>
              </a:rPr>
              <a:t>avant que l’état assume ses obligations internationales </a:t>
            </a:r>
          </a:p>
          <a:p>
            <a:pPr eaLnBrk="1" hangingPunct="1">
              <a:spcBef>
                <a:spcPts val="1400"/>
              </a:spcBef>
              <a:buFont typeface="Wingdings" charset="2"/>
              <a:buChar char="§"/>
              <a:defRPr/>
            </a:pPr>
            <a:r>
              <a:rPr lang="fr-CH" altLang="fr-FR" sz="1800" b="1" dirty="0">
                <a:ea typeface="+mn-ea"/>
                <a:cs typeface="+mn-cs"/>
              </a:rPr>
              <a:t>Procédures externes: </a:t>
            </a:r>
            <a:r>
              <a:rPr lang="fr-CH" altLang="fr-FR" sz="1800" dirty="0">
                <a:ea typeface="+mn-ea"/>
                <a:cs typeface="+mn-cs"/>
              </a:rPr>
              <a:t>consentement est lié par les autres parties contractantes</a:t>
            </a:r>
            <a:endParaRPr lang="fr-CH" altLang="fr-FR" sz="1800" dirty="0" smtClean="0">
              <a:ea typeface="+mn-ea"/>
              <a:cs typeface="+mn-cs"/>
            </a:endParaRPr>
          </a:p>
        </p:txBody>
      </p:sp>
    </p:spTree>
    <p:extLst>
      <p:ext uri="{BB962C8B-B14F-4D97-AF65-F5344CB8AC3E}">
        <p14:creationId xmlns:p14="http://schemas.microsoft.com/office/powerpoint/2010/main" val="2205718950"/>
      </p:ext>
    </p:extLst>
  </p:cSld>
  <p:clrMapOvr>
    <a:masterClrMapping/>
  </p:clrMapOvr>
  <p:transition spd="slow">
    <p:push dir="u"/>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Title 1"/>
          <p:cNvSpPr>
            <a:spLocks noGrp="1"/>
          </p:cNvSpPr>
          <p:nvPr>
            <p:ph type="title"/>
          </p:nvPr>
        </p:nvSpPr>
        <p:spPr>
          <a:xfrm>
            <a:off x="250825" y="274638"/>
            <a:ext cx="8435975" cy="922337"/>
          </a:xfrm>
        </p:spPr>
        <p:txBody>
          <a:bodyPr/>
          <a:lstStyle/>
          <a:p>
            <a:pPr eaLnBrk="1" hangingPunct="1"/>
            <a:r>
              <a:rPr lang="fr-CH" sz="2800" b="1" dirty="0">
                <a:latin typeface="Century Gothic" charset="0"/>
                <a:ea typeface="MS PGothic" charset="0"/>
                <a:cs typeface="MS PGothic" charset="0"/>
              </a:rPr>
              <a:t>Conclusions</a:t>
            </a:r>
          </a:p>
        </p:txBody>
      </p:sp>
      <p:sp>
        <p:nvSpPr>
          <p:cNvPr id="45058" name="Content Placeholder 2"/>
          <p:cNvSpPr>
            <a:spLocks noGrp="1"/>
          </p:cNvSpPr>
          <p:nvPr>
            <p:ph idx="1"/>
          </p:nvPr>
        </p:nvSpPr>
        <p:spPr>
          <a:xfrm>
            <a:off x="250825" y="1700213"/>
            <a:ext cx="7345511" cy="4425950"/>
          </a:xfrm>
        </p:spPr>
        <p:txBody>
          <a:bodyPr/>
          <a:lstStyle/>
          <a:p>
            <a:pPr eaLnBrk="1" hangingPunct="1">
              <a:buFont typeface="Wingdings" charset="0"/>
              <a:buChar char="§"/>
            </a:pPr>
            <a:r>
              <a:rPr lang="fr-CH" sz="2400" dirty="0" smtClean="0">
                <a:latin typeface="Century Gothic" charset="0"/>
                <a:ea typeface="MS PGothic" charset="0"/>
                <a:cs typeface="MS PGothic" charset="0"/>
              </a:rPr>
              <a:t>Les standards internationaux sont des références pour l’action des Etats.</a:t>
            </a:r>
          </a:p>
          <a:p>
            <a:pPr eaLnBrk="1" hangingPunct="1">
              <a:buFont typeface="Wingdings" charset="0"/>
              <a:buChar char="§"/>
            </a:pPr>
            <a:r>
              <a:rPr lang="fr-CH" sz="2400" dirty="0" smtClean="0">
                <a:latin typeface="Century Gothic" charset="0"/>
                <a:ea typeface="MS PGothic" charset="0"/>
                <a:cs typeface="MS PGothic" charset="0"/>
              </a:rPr>
              <a:t>DIDH, DIH, DPI and DIRC sont pertinents pour la protection et l’assistance des PDI.</a:t>
            </a:r>
          </a:p>
          <a:p>
            <a:pPr eaLnBrk="1" hangingPunct="1">
              <a:buFont typeface="Wingdings" charset="0"/>
              <a:buChar char="§"/>
            </a:pPr>
            <a:r>
              <a:rPr lang="fr-CH" sz="2400" dirty="0" smtClean="0">
                <a:latin typeface="Century Gothic" charset="0"/>
                <a:ea typeface="MS PGothic" charset="0"/>
                <a:cs typeface="MS PGothic" charset="0"/>
              </a:rPr>
              <a:t>Il est de la responsabilité des Etats de respecter les standards internationaux.</a:t>
            </a:r>
          </a:p>
          <a:p>
            <a:pPr eaLnBrk="1" hangingPunct="1">
              <a:buFont typeface="Wingdings" charset="0"/>
              <a:buChar char="§"/>
            </a:pPr>
            <a:r>
              <a:rPr lang="fr-CH" sz="2400" dirty="0" smtClean="0">
                <a:latin typeface="Century Gothic" charset="0"/>
                <a:ea typeface="MS PGothic" charset="0"/>
                <a:cs typeface="MS PGothic" charset="0"/>
              </a:rPr>
              <a:t>Une approche basée sur les droits doit guider les processus d’élaboration des lois et politiques. </a:t>
            </a:r>
          </a:p>
        </p:txBody>
      </p:sp>
    </p:spTree>
  </p:cSld>
  <p:clrMapOvr>
    <a:overrideClrMapping bg1="lt1" tx1="dk1" bg2="lt2" tx2="dk2" accent1="accent1" accent2="accent2" accent3="accent3" accent4="accent4" accent5="accent5" accent6="accent6" hlink="hlink" folHlink="folHlink"/>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ChangeArrowheads="1"/>
          </p:cNvSpPr>
          <p:nvPr>
            <p:ph type="title"/>
          </p:nvPr>
        </p:nvSpPr>
        <p:spPr>
          <a:xfrm>
            <a:off x="447675" y="0"/>
            <a:ext cx="8228013" cy="1196975"/>
          </a:xfrm>
        </p:spPr>
        <p:txBody>
          <a:bodyPr/>
          <a:lstStyle/>
          <a:p>
            <a:pPr eaLnBrk="1" hangingPunct="1"/>
            <a:r>
              <a:rPr lang="en-US" b="1" dirty="0" err="1" smtClean="0">
                <a:latin typeface="Century Gothic" charset="0"/>
                <a:ea typeface="MS PGothic" charset="0"/>
                <a:cs typeface="MS PGothic" charset="0"/>
              </a:rPr>
              <a:t>Objectifs</a:t>
            </a:r>
            <a:endParaRPr lang="en-US" b="1" dirty="0">
              <a:latin typeface="Century Gothic" charset="0"/>
              <a:ea typeface="MS PGothic" charset="0"/>
              <a:cs typeface="MS PGothic" charset="0"/>
            </a:endParaRPr>
          </a:p>
        </p:txBody>
      </p:sp>
      <p:sp>
        <p:nvSpPr>
          <p:cNvPr id="9219" name="Rectangle 3"/>
          <p:cNvSpPr>
            <a:spLocks noGrp="1" noChangeArrowheads="1"/>
          </p:cNvSpPr>
          <p:nvPr>
            <p:ph idx="1"/>
          </p:nvPr>
        </p:nvSpPr>
        <p:spPr>
          <a:xfrm>
            <a:off x="395288" y="1628775"/>
            <a:ext cx="7416800" cy="4032250"/>
          </a:xfrm>
        </p:spPr>
        <p:txBody>
          <a:bodyPr rtlCol="0">
            <a:normAutofit fontScale="77500" lnSpcReduction="20000"/>
          </a:bodyPr>
          <a:lstStyle/>
          <a:p>
            <a:pPr eaLnBrk="1" fontAlgn="auto" hangingPunct="1">
              <a:lnSpc>
                <a:spcPct val="110000"/>
              </a:lnSpc>
              <a:spcAft>
                <a:spcPts val="600"/>
              </a:spcAft>
              <a:buFont typeface="Wingdings" charset="2"/>
              <a:buChar char="§"/>
              <a:defRPr/>
            </a:pPr>
            <a:r>
              <a:rPr lang="en-US" altLang="fr-FR" sz="2800" dirty="0" err="1">
                <a:solidFill>
                  <a:schemeClr val="tx1">
                    <a:lumMod val="65000"/>
                    <a:lumOff val="35000"/>
                  </a:schemeClr>
                </a:solidFill>
                <a:ea typeface="ＭＳ Ｐゴシック" panose="020B0600070205080204" pitchFamily="34" charset="-128"/>
                <a:cs typeface="+mn-cs"/>
              </a:rPr>
              <a:t>Présenter</a:t>
            </a:r>
            <a:r>
              <a:rPr lang="en-US" altLang="fr-FR" sz="2800" dirty="0">
                <a:solidFill>
                  <a:schemeClr val="tx1">
                    <a:lumMod val="65000"/>
                    <a:lumOff val="35000"/>
                  </a:schemeClr>
                </a:solidFill>
                <a:ea typeface="ＭＳ Ｐゴシック" panose="020B0600070205080204" pitchFamily="34" charset="-128"/>
                <a:cs typeface="+mn-cs"/>
              </a:rPr>
              <a:t> les instruments de </a:t>
            </a:r>
            <a:r>
              <a:rPr lang="en-US" altLang="fr-FR" sz="2800" dirty="0" err="1">
                <a:solidFill>
                  <a:schemeClr val="tx1">
                    <a:lumMod val="65000"/>
                    <a:lumOff val="35000"/>
                  </a:schemeClr>
                </a:solidFill>
                <a:ea typeface="ＭＳ Ｐゴシック" panose="020B0600070205080204" pitchFamily="34" charset="-128"/>
                <a:cs typeface="+mn-cs"/>
              </a:rPr>
              <a:t>droit</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internationaux</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pertinents</a:t>
            </a:r>
            <a:r>
              <a:rPr lang="en-US" altLang="fr-FR" sz="2800" dirty="0">
                <a:solidFill>
                  <a:schemeClr val="tx1">
                    <a:lumMod val="65000"/>
                    <a:lumOff val="35000"/>
                  </a:schemeClr>
                </a:solidFill>
                <a:ea typeface="ＭＳ Ｐゴシック" panose="020B0600070205080204" pitchFamily="34" charset="-128"/>
                <a:cs typeface="+mn-cs"/>
              </a:rPr>
              <a:t> pour la protection et </a:t>
            </a:r>
            <a:r>
              <a:rPr lang="en-US" altLang="fr-FR" sz="2800" dirty="0" err="1">
                <a:solidFill>
                  <a:schemeClr val="tx1">
                    <a:lumMod val="65000"/>
                    <a:lumOff val="35000"/>
                  </a:schemeClr>
                </a:solidFill>
                <a:ea typeface="ＭＳ Ｐゴシック" panose="020B0600070205080204" pitchFamily="34" charset="-128"/>
                <a:cs typeface="+mn-cs"/>
              </a:rPr>
              <a:t>l’assistance</a:t>
            </a:r>
            <a:r>
              <a:rPr lang="en-US" altLang="fr-FR" sz="2800" dirty="0">
                <a:solidFill>
                  <a:schemeClr val="tx1">
                    <a:lumMod val="65000"/>
                    <a:lumOff val="35000"/>
                  </a:schemeClr>
                </a:solidFill>
                <a:ea typeface="ＭＳ Ｐゴシック" panose="020B0600070205080204" pitchFamily="34" charset="-128"/>
                <a:cs typeface="+mn-cs"/>
              </a:rPr>
              <a:t> des </a:t>
            </a:r>
            <a:r>
              <a:rPr lang="en-US" altLang="fr-FR" sz="2800" dirty="0" smtClean="0">
                <a:solidFill>
                  <a:schemeClr val="tx1">
                    <a:lumMod val="65000"/>
                    <a:lumOff val="35000"/>
                  </a:schemeClr>
                </a:solidFill>
                <a:ea typeface="ＭＳ Ｐゴシック" panose="020B0600070205080204" pitchFamily="34" charset="-128"/>
                <a:cs typeface="+mn-cs"/>
              </a:rPr>
              <a:t>PDI </a:t>
            </a:r>
            <a:endParaRPr lang="en-US" altLang="fr-FR" sz="2800" dirty="0">
              <a:solidFill>
                <a:schemeClr val="tx1">
                  <a:lumMod val="65000"/>
                  <a:lumOff val="35000"/>
                </a:schemeClr>
              </a:solidFill>
              <a:ea typeface="ＭＳ Ｐゴシック" panose="020B0600070205080204" pitchFamily="34" charset="-128"/>
              <a:cs typeface="+mn-cs"/>
            </a:endParaRPr>
          </a:p>
          <a:p>
            <a:pPr eaLnBrk="1" fontAlgn="auto" hangingPunct="1">
              <a:lnSpc>
                <a:spcPct val="110000"/>
              </a:lnSpc>
              <a:spcAft>
                <a:spcPts val="600"/>
              </a:spcAft>
              <a:buFont typeface="Wingdings" charset="2"/>
              <a:buChar char="§"/>
              <a:defRPr/>
            </a:pPr>
            <a:r>
              <a:rPr lang="en-US" altLang="fr-FR" sz="2800" dirty="0" err="1">
                <a:solidFill>
                  <a:schemeClr val="tx1">
                    <a:lumMod val="65000"/>
                    <a:lumOff val="35000"/>
                  </a:schemeClr>
                </a:solidFill>
                <a:ea typeface="ＭＳ Ｐゴシック" panose="020B0600070205080204" pitchFamily="34" charset="-128"/>
                <a:cs typeface="+mn-cs"/>
              </a:rPr>
              <a:t>Déterminer</a:t>
            </a:r>
            <a:r>
              <a:rPr lang="en-US" altLang="fr-FR" sz="2800" dirty="0">
                <a:solidFill>
                  <a:schemeClr val="tx1">
                    <a:lumMod val="65000"/>
                    <a:lumOff val="35000"/>
                  </a:schemeClr>
                </a:solidFill>
                <a:ea typeface="ＭＳ Ｐゴシック" panose="020B0600070205080204" pitchFamily="34" charset="-128"/>
                <a:cs typeface="+mn-cs"/>
              </a:rPr>
              <a:t> les obligations </a:t>
            </a:r>
            <a:r>
              <a:rPr lang="en-US" altLang="fr-FR" sz="2800" dirty="0" err="1" smtClean="0">
                <a:solidFill>
                  <a:schemeClr val="tx1">
                    <a:lumMod val="65000"/>
                    <a:lumOff val="35000"/>
                  </a:schemeClr>
                </a:solidFill>
                <a:ea typeface="ＭＳ Ｐゴシック" panose="020B0600070205080204" pitchFamily="34" charset="-128"/>
                <a:cs typeface="+mn-cs"/>
              </a:rPr>
              <a:t>légales</a:t>
            </a:r>
            <a:r>
              <a:rPr lang="en-US" altLang="fr-FR" sz="2800" dirty="0" smtClean="0">
                <a:solidFill>
                  <a:schemeClr val="tx1">
                    <a:lumMod val="65000"/>
                    <a:lumOff val="35000"/>
                  </a:schemeClr>
                </a:solidFill>
                <a:ea typeface="ＭＳ Ｐゴシック" panose="020B0600070205080204" pitchFamily="34" charset="-128"/>
                <a:cs typeface="+mn-cs"/>
              </a:rPr>
              <a:t> </a:t>
            </a:r>
            <a:r>
              <a:rPr lang="en-US" altLang="fr-FR" sz="2800" dirty="0">
                <a:solidFill>
                  <a:schemeClr val="tx1">
                    <a:lumMod val="65000"/>
                    <a:lumOff val="35000"/>
                  </a:schemeClr>
                </a:solidFill>
                <a:ea typeface="ＭＳ Ｐゴシック" panose="020B0600070205080204" pitchFamily="34" charset="-128"/>
                <a:cs typeface="+mn-cs"/>
              </a:rPr>
              <a:t>à </a:t>
            </a:r>
            <a:r>
              <a:rPr lang="en-US" altLang="fr-FR" sz="2800" dirty="0" err="1">
                <a:solidFill>
                  <a:schemeClr val="tx1">
                    <a:lumMod val="65000"/>
                    <a:lumOff val="35000"/>
                  </a:schemeClr>
                </a:solidFill>
                <a:ea typeface="ＭＳ Ｐゴシック" panose="020B0600070205080204" pitchFamily="34" charset="-128"/>
                <a:cs typeface="+mn-cs"/>
              </a:rPr>
              <a:t>l’égard</a:t>
            </a:r>
            <a:r>
              <a:rPr lang="en-US" altLang="fr-FR" sz="2800" dirty="0">
                <a:solidFill>
                  <a:schemeClr val="tx1">
                    <a:lumMod val="65000"/>
                    <a:lumOff val="35000"/>
                  </a:schemeClr>
                </a:solidFill>
                <a:ea typeface="ＭＳ Ｐゴシック" panose="020B0600070205080204" pitchFamily="34" charset="-128"/>
                <a:cs typeface="+mn-cs"/>
              </a:rPr>
              <a:t> des </a:t>
            </a:r>
            <a:r>
              <a:rPr lang="en-US" altLang="fr-FR" sz="2800" dirty="0" smtClean="0">
                <a:solidFill>
                  <a:schemeClr val="tx1">
                    <a:lumMod val="65000"/>
                    <a:lumOff val="35000"/>
                  </a:schemeClr>
                </a:solidFill>
                <a:ea typeface="ＭＳ Ｐゴシック" panose="020B0600070205080204" pitchFamily="34" charset="-128"/>
                <a:cs typeface="+mn-cs"/>
              </a:rPr>
              <a:t>PDI </a:t>
            </a:r>
            <a:r>
              <a:rPr lang="en-US" altLang="fr-FR" sz="2800" dirty="0" err="1">
                <a:solidFill>
                  <a:schemeClr val="tx1">
                    <a:lumMod val="65000"/>
                    <a:lumOff val="35000"/>
                  </a:schemeClr>
                </a:solidFill>
                <a:ea typeface="ＭＳ Ｐゴシック" panose="020B0600070205080204" pitchFamily="34" charset="-128"/>
                <a:cs typeface="+mn-cs"/>
              </a:rPr>
              <a:t>provenant</a:t>
            </a:r>
            <a:r>
              <a:rPr lang="en-US" altLang="fr-FR" sz="2800" dirty="0">
                <a:solidFill>
                  <a:schemeClr val="tx1">
                    <a:lumMod val="65000"/>
                    <a:lumOff val="35000"/>
                  </a:schemeClr>
                </a:solidFill>
                <a:ea typeface="ＭＳ Ｐゴシック" panose="020B0600070205080204" pitchFamily="34" charset="-128"/>
                <a:cs typeface="+mn-cs"/>
              </a:rPr>
              <a:t> des instruments </a:t>
            </a:r>
            <a:r>
              <a:rPr lang="en-US" altLang="fr-FR" sz="2800" dirty="0" err="1">
                <a:solidFill>
                  <a:schemeClr val="tx1">
                    <a:lumMod val="65000"/>
                    <a:lumOff val="35000"/>
                  </a:schemeClr>
                </a:solidFill>
                <a:ea typeface="ＭＳ Ｐゴシック" panose="020B0600070205080204" pitchFamily="34" charset="-128"/>
                <a:cs typeface="+mn-cs"/>
              </a:rPr>
              <a:t>internationaux</a:t>
            </a:r>
            <a:endParaRPr lang="en-US" altLang="fr-FR" sz="2800" dirty="0">
              <a:solidFill>
                <a:schemeClr val="tx1">
                  <a:lumMod val="65000"/>
                  <a:lumOff val="35000"/>
                </a:schemeClr>
              </a:solidFill>
              <a:ea typeface="ＭＳ Ｐゴシック" panose="020B0600070205080204" pitchFamily="34" charset="-128"/>
              <a:cs typeface="+mn-cs"/>
            </a:endParaRPr>
          </a:p>
          <a:p>
            <a:pPr eaLnBrk="1" fontAlgn="auto" hangingPunct="1">
              <a:lnSpc>
                <a:spcPct val="110000"/>
              </a:lnSpc>
              <a:spcAft>
                <a:spcPts val="600"/>
              </a:spcAft>
              <a:buFont typeface="Wingdings" charset="2"/>
              <a:buChar char="§"/>
              <a:defRPr/>
            </a:pPr>
            <a:r>
              <a:rPr lang="en-US" altLang="fr-FR" sz="2800" dirty="0" err="1">
                <a:solidFill>
                  <a:schemeClr val="tx1">
                    <a:lumMod val="65000"/>
                    <a:lumOff val="35000"/>
                  </a:schemeClr>
                </a:solidFill>
                <a:ea typeface="ＭＳ Ｐゴシック" panose="020B0600070205080204" pitchFamily="34" charset="-128"/>
                <a:cs typeface="+mn-cs"/>
              </a:rPr>
              <a:t>Introduire</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une</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méthodologie</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basée</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sur</a:t>
            </a:r>
            <a:r>
              <a:rPr lang="en-US" altLang="fr-FR" sz="2800" dirty="0">
                <a:solidFill>
                  <a:schemeClr val="tx1">
                    <a:lumMod val="65000"/>
                    <a:lumOff val="35000"/>
                  </a:schemeClr>
                </a:solidFill>
                <a:ea typeface="ＭＳ Ｐゴシック" panose="020B0600070205080204" pitchFamily="34" charset="-128"/>
                <a:cs typeface="+mn-cs"/>
              </a:rPr>
              <a:t> les </a:t>
            </a:r>
            <a:r>
              <a:rPr lang="en-US" altLang="fr-FR" sz="2800" dirty="0" err="1">
                <a:solidFill>
                  <a:schemeClr val="tx1">
                    <a:lumMod val="65000"/>
                    <a:lumOff val="35000"/>
                  </a:schemeClr>
                </a:solidFill>
                <a:ea typeface="ＭＳ Ｐゴシック" panose="020B0600070205080204" pitchFamily="34" charset="-128"/>
                <a:cs typeface="+mn-cs"/>
              </a:rPr>
              <a:t>droits</a:t>
            </a:r>
            <a:r>
              <a:rPr lang="en-US" altLang="fr-FR" sz="2800" dirty="0">
                <a:solidFill>
                  <a:schemeClr val="tx1">
                    <a:lumMod val="65000"/>
                    <a:lumOff val="35000"/>
                  </a:schemeClr>
                </a:solidFill>
                <a:ea typeface="ＭＳ Ｐゴシック" panose="020B0600070205080204" pitchFamily="34" charset="-128"/>
                <a:cs typeface="+mn-cs"/>
              </a:rPr>
              <a:t> pour le </a:t>
            </a:r>
            <a:r>
              <a:rPr lang="en-US" altLang="fr-FR" sz="2800" dirty="0" err="1">
                <a:solidFill>
                  <a:schemeClr val="tx1">
                    <a:lumMod val="65000"/>
                    <a:lumOff val="35000"/>
                  </a:schemeClr>
                </a:solidFill>
                <a:ea typeface="ＭＳ Ｐゴシック" panose="020B0600070205080204" pitchFamily="34" charset="-128"/>
                <a:cs typeface="+mn-cs"/>
              </a:rPr>
              <a:t>développement</a:t>
            </a:r>
            <a:r>
              <a:rPr lang="en-US" altLang="fr-FR" sz="2800" dirty="0">
                <a:solidFill>
                  <a:schemeClr val="tx1">
                    <a:lumMod val="65000"/>
                    <a:lumOff val="35000"/>
                  </a:schemeClr>
                </a:solidFill>
                <a:ea typeface="ＭＳ Ｐゴシック" panose="020B0600070205080204" pitchFamily="34" charset="-128"/>
                <a:cs typeface="+mn-cs"/>
              </a:rPr>
              <a:t> de </a:t>
            </a:r>
            <a:r>
              <a:rPr lang="en-US" altLang="fr-FR" sz="2800" dirty="0" err="1">
                <a:solidFill>
                  <a:schemeClr val="tx1">
                    <a:lumMod val="65000"/>
                    <a:lumOff val="35000"/>
                  </a:schemeClr>
                </a:solidFill>
                <a:ea typeface="ＭＳ Ｐゴシック" panose="020B0600070205080204" pitchFamily="34" charset="-128"/>
                <a:cs typeface="+mn-cs"/>
              </a:rPr>
              <a:t>lois</a:t>
            </a:r>
            <a:r>
              <a:rPr lang="en-US" altLang="fr-FR" sz="2800" dirty="0">
                <a:solidFill>
                  <a:schemeClr val="tx1">
                    <a:lumMod val="65000"/>
                    <a:lumOff val="35000"/>
                  </a:schemeClr>
                </a:solidFill>
                <a:ea typeface="ＭＳ Ｐゴシック" panose="020B0600070205080204" pitchFamily="34" charset="-128"/>
                <a:cs typeface="+mn-cs"/>
              </a:rPr>
              <a:t> et de </a:t>
            </a:r>
            <a:r>
              <a:rPr lang="en-US" altLang="fr-FR" sz="2800" dirty="0" err="1">
                <a:solidFill>
                  <a:schemeClr val="tx1">
                    <a:lumMod val="65000"/>
                    <a:lumOff val="35000"/>
                  </a:schemeClr>
                </a:solidFill>
                <a:ea typeface="ＭＳ Ｐゴシック" panose="020B0600070205080204" pitchFamily="34" charset="-128"/>
                <a:cs typeface="+mn-cs"/>
              </a:rPr>
              <a:t>politiques</a:t>
            </a:r>
            <a:r>
              <a:rPr lang="en-US" altLang="fr-FR" sz="2800" dirty="0">
                <a:solidFill>
                  <a:schemeClr val="tx1">
                    <a:lumMod val="65000"/>
                    <a:lumOff val="35000"/>
                  </a:schemeClr>
                </a:solidFill>
                <a:ea typeface="ＭＳ Ｐゴシック" panose="020B0600070205080204" pitchFamily="34" charset="-128"/>
                <a:cs typeface="+mn-cs"/>
              </a:rPr>
              <a:t> </a:t>
            </a:r>
          </a:p>
          <a:p>
            <a:pPr eaLnBrk="1" fontAlgn="auto" hangingPunct="1">
              <a:lnSpc>
                <a:spcPct val="110000"/>
              </a:lnSpc>
              <a:spcAft>
                <a:spcPts val="600"/>
              </a:spcAft>
              <a:buFont typeface="Wingdings" charset="2"/>
              <a:buChar char="§"/>
              <a:defRPr/>
            </a:pPr>
            <a:r>
              <a:rPr lang="en-US" altLang="fr-FR" sz="2800" dirty="0">
                <a:solidFill>
                  <a:schemeClr val="tx1">
                    <a:lumMod val="65000"/>
                    <a:lumOff val="35000"/>
                  </a:schemeClr>
                </a:solidFill>
                <a:ea typeface="ＭＳ Ｐゴシック" panose="020B0600070205080204" pitchFamily="34" charset="-128"/>
                <a:cs typeface="+mn-cs"/>
              </a:rPr>
              <a:t>Identifier les </a:t>
            </a:r>
            <a:r>
              <a:rPr lang="en-US" altLang="fr-FR" sz="2800" dirty="0" err="1">
                <a:solidFill>
                  <a:schemeClr val="tx1">
                    <a:lumMod val="65000"/>
                    <a:lumOff val="35000"/>
                  </a:schemeClr>
                </a:solidFill>
                <a:ea typeface="ＭＳ Ｐゴシック" panose="020B0600070205080204" pitchFamily="34" charset="-128"/>
                <a:cs typeface="+mn-cs"/>
              </a:rPr>
              <a:t>droits</a:t>
            </a:r>
            <a:r>
              <a:rPr lang="en-US" altLang="fr-FR" sz="2800" dirty="0">
                <a:solidFill>
                  <a:schemeClr val="tx1">
                    <a:lumMod val="65000"/>
                    <a:lumOff val="35000"/>
                  </a:schemeClr>
                </a:solidFill>
                <a:ea typeface="ＭＳ Ｐゴシック" panose="020B0600070205080204" pitchFamily="34" charset="-128"/>
                <a:cs typeface="+mn-cs"/>
              </a:rPr>
              <a:t> des </a:t>
            </a:r>
            <a:r>
              <a:rPr lang="en-US" altLang="fr-FR" sz="2800" dirty="0" smtClean="0">
                <a:solidFill>
                  <a:schemeClr val="tx1">
                    <a:lumMod val="65000"/>
                    <a:lumOff val="35000"/>
                  </a:schemeClr>
                </a:solidFill>
                <a:ea typeface="ＭＳ Ｐゴシック" panose="020B0600070205080204" pitchFamily="34" charset="-128"/>
                <a:cs typeface="+mn-cs"/>
              </a:rPr>
              <a:t>PDI </a:t>
            </a:r>
            <a:r>
              <a:rPr lang="en-US" altLang="fr-FR" sz="2800" dirty="0" err="1">
                <a:solidFill>
                  <a:schemeClr val="tx1">
                    <a:lumMod val="65000"/>
                    <a:lumOff val="35000"/>
                  </a:schemeClr>
                </a:solidFill>
                <a:ea typeface="ＭＳ Ｐゴシック" panose="020B0600070205080204" pitchFamily="34" charset="-128"/>
                <a:cs typeface="+mn-cs"/>
              </a:rPr>
              <a:t>durant</a:t>
            </a:r>
            <a:r>
              <a:rPr lang="en-US" altLang="fr-FR" sz="2800" dirty="0">
                <a:solidFill>
                  <a:schemeClr val="tx1">
                    <a:lumMod val="65000"/>
                    <a:lumOff val="35000"/>
                  </a:schemeClr>
                </a:solidFill>
                <a:ea typeface="ＭＳ Ｐゴシック" panose="020B0600070205080204" pitchFamily="34" charset="-128"/>
                <a:cs typeface="+mn-cs"/>
              </a:rPr>
              <a:t> </a:t>
            </a:r>
            <a:r>
              <a:rPr lang="en-US" altLang="fr-FR" sz="2800" dirty="0" err="1">
                <a:solidFill>
                  <a:schemeClr val="tx1">
                    <a:lumMod val="65000"/>
                    <a:lumOff val="35000"/>
                  </a:schemeClr>
                </a:solidFill>
                <a:ea typeface="ＭＳ Ｐゴシック" panose="020B0600070205080204" pitchFamily="34" charset="-128"/>
                <a:cs typeface="+mn-cs"/>
              </a:rPr>
              <a:t>toutes</a:t>
            </a:r>
            <a:r>
              <a:rPr lang="en-US" altLang="fr-FR" sz="2800" dirty="0">
                <a:solidFill>
                  <a:schemeClr val="tx1">
                    <a:lumMod val="65000"/>
                    <a:lumOff val="35000"/>
                  </a:schemeClr>
                </a:solidFill>
                <a:ea typeface="ＭＳ Ｐゴシック" panose="020B0600070205080204" pitchFamily="34" charset="-128"/>
                <a:cs typeface="+mn-cs"/>
              </a:rPr>
              <a:t> les phases du </a:t>
            </a:r>
            <a:r>
              <a:rPr lang="en-US" altLang="fr-FR" sz="2800" dirty="0" err="1" smtClean="0">
                <a:solidFill>
                  <a:schemeClr val="tx1">
                    <a:lumMod val="65000"/>
                    <a:lumOff val="35000"/>
                  </a:schemeClr>
                </a:solidFill>
                <a:ea typeface="ＭＳ Ｐゴシック" panose="020B0600070205080204" pitchFamily="34" charset="-128"/>
                <a:cs typeface="+mn-cs"/>
              </a:rPr>
              <a:t>déplacement</a:t>
            </a:r>
            <a:endParaRPr lang="en-US" altLang="fr-FR" sz="2800" dirty="0">
              <a:solidFill>
                <a:schemeClr val="tx1">
                  <a:lumMod val="65000"/>
                  <a:lumOff val="35000"/>
                </a:schemeClr>
              </a:solidFill>
              <a:ea typeface="ＭＳ Ｐゴシック" panose="020B0600070205080204" pitchFamily="34" charset="-128"/>
              <a:cs typeface="+mn-cs"/>
            </a:endParaRPr>
          </a:p>
        </p:txBody>
      </p:sp>
    </p:spTree>
    <p:extLst>
      <p:ext uri="{BB962C8B-B14F-4D97-AF65-F5344CB8AC3E}">
        <p14:creationId xmlns:p14="http://schemas.microsoft.com/office/powerpoint/2010/main" val="178595690"/>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itre 1"/>
          <p:cNvSpPr>
            <a:spLocks noGrp="1"/>
          </p:cNvSpPr>
          <p:nvPr>
            <p:ph type="title"/>
          </p:nvPr>
        </p:nvSpPr>
        <p:spPr>
          <a:xfrm>
            <a:off x="457200" y="0"/>
            <a:ext cx="8229600" cy="1196975"/>
          </a:xfrm>
        </p:spPr>
        <p:txBody>
          <a:bodyPr/>
          <a:lstStyle/>
          <a:p>
            <a:pPr eaLnBrk="1" hangingPunct="1"/>
            <a:r>
              <a:rPr lang="fr-FR" b="1" dirty="0" smtClean="0">
                <a:latin typeface="Century Gothic" charset="0"/>
                <a:ea typeface="MS PGothic" charset="0"/>
                <a:cs typeface="MS PGothic" charset="0"/>
              </a:rPr>
              <a:t>Standards juridiques internationaux</a:t>
            </a:r>
            <a:endParaRPr lang="fr-FR" b="1" dirty="0">
              <a:latin typeface="Century Gothic" charset="0"/>
              <a:ea typeface="MS PGothic" charset="0"/>
              <a:cs typeface="MS PGothic" charset="0"/>
            </a:endParaRPr>
          </a:p>
        </p:txBody>
      </p:sp>
      <p:sp>
        <p:nvSpPr>
          <p:cNvPr id="6" name="AutoShape 4"/>
          <p:cNvSpPr>
            <a:spLocks noChangeArrowheads="1"/>
          </p:cNvSpPr>
          <p:nvPr/>
        </p:nvSpPr>
        <p:spPr bwMode="auto">
          <a:xfrm>
            <a:off x="1330325" y="1558925"/>
            <a:ext cx="6335713" cy="1587500"/>
          </a:xfrm>
          <a:prstGeom prst="triangle">
            <a:avLst>
              <a:gd name="adj" fmla="val 50000"/>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anchor="ctr"/>
          <a:lstStyle/>
          <a:p>
            <a:pPr algn="ctr" fontAlgn="auto">
              <a:spcBef>
                <a:spcPts val="0"/>
              </a:spcBef>
              <a:spcAft>
                <a:spcPts val="0"/>
              </a:spcAft>
              <a:defRPr/>
            </a:pPr>
            <a:r>
              <a:rPr lang="en-GB" altLang="fr-FR" sz="2000" b="1" kern="0" dirty="0" smtClean="0">
                <a:solidFill>
                  <a:srgbClr val="000000"/>
                </a:solidFill>
                <a:latin typeface="Century Gothic"/>
                <a:cs typeface="Century Gothic"/>
              </a:rPr>
              <a:t>Cadres </a:t>
            </a:r>
            <a:r>
              <a:rPr lang="en-GB" altLang="fr-FR" sz="2000" b="1" kern="0" dirty="0" err="1" smtClean="0">
                <a:solidFill>
                  <a:srgbClr val="000000"/>
                </a:solidFill>
                <a:latin typeface="Century Gothic"/>
                <a:cs typeface="Century Gothic"/>
              </a:rPr>
              <a:t>légaux</a:t>
            </a:r>
            <a:r>
              <a:rPr lang="en-GB" altLang="fr-FR" sz="2000" b="1" kern="0" dirty="0">
                <a:solidFill>
                  <a:srgbClr val="000000"/>
                </a:solidFill>
                <a:latin typeface="Century Gothic"/>
                <a:cs typeface="Century Gothic"/>
              </a:rPr>
              <a:t/>
            </a:r>
            <a:br>
              <a:rPr lang="en-GB" altLang="fr-FR" sz="2000" b="1" kern="0" dirty="0">
                <a:solidFill>
                  <a:srgbClr val="000000"/>
                </a:solidFill>
                <a:latin typeface="Century Gothic"/>
                <a:cs typeface="Century Gothic"/>
              </a:rPr>
            </a:br>
            <a:r>
              <a:rPr lang="en-GB" altLang="fr-FR" sz="2000" b="1" kern="0" dirty="0" err="1" smtClean="0">
                <a:solidFill>
                  <a:srgbClr val="000000"/>
                </a:solidFill>
                <a:latin typeface="Century Gothic"/>
                <a:cs typeface="Century Gothic"/>
              </a:rPr>
              <a:t>internationaux</a:t>
            </a:r>
            <a:r>
              <a:rPr lang="en-GB" altLang="fr-FR" sz="2000" b="1" kern="0" dirty="0" smtClean="0">
                <a:solidFill>
                  <a:srgbClr val="000000"/>
                </a:solidFill>
                <a:latin typeface="Century Gothic"/>
                <a:cs typeface="Century Gothic"/>
              </a:rPr>
              <a:t> </a:t>
            </a:r>
            <a:r>
              <a:rPr lang="en-GB" altLang="fr-FR" sz="2000" b="1" kern="0" dirty="0" err="1" smtClean="0">
                <a:solidFill>
                  <a:srgbClr val="000000"/>
                </a:solidFill>
                <a:latin typeface="Century Gothic"/>
                <a:cs typeface="Century Gothic"/>
              </a:rPr>
              <a:t>sur</a:t>
            </a:r>
            <a:r>
              <a:rPr lang="en-GB" altLang="fr-FR" sz="2000" b="1" kern="0" dirty="0" smtClean="0">
                <a:solidFill>
                  <a:srgbClr val="000000"/>
                </a:solidFill>
                <a:latin typeface="Century Gothic"/>
                <a:cs typeface="Century Gothic"/>
              </a:rPr>
              <a:t> les PDI</a:t>
            </a:r>
            <a:endParaRPr lang="en-GB" altLang="fr-FR" sz="2000" b="1" kern="0" dirty="0">
              <a:solidFill>
                <a:srgbClr val="000000"/>
              </a:solidFill>
              <a:latin typeface="Century Gothic"/>
              <a:cs typeface="Century Gothic"/>
            </a:endParaRPr>
          </a:p>
        </p:txBody>
      </p:sp>
      <p:sp>
        <p:nvSpPr>
          <p:cNvPr id="7" name="AutoShape 5"/>
          <p:cNvSpPr>
            <a:spLocks noChangeArrowheads="1"/>
          </p:cNvSpPr>
          <p:nvPr/>
        </p:nvSpPr>
        <p:spPr bwMode="auto">
          <a:xfrm>
            <a:off x="2771775" y="3214688"/>
            <a:ext cx="963613" cy="1855787"/>
          </a:xfrm>
          <a:prstGeom prst="can">
            <a:avLst>
              <a:gd name="adj" fmla="val 14960"/>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sz="2400" b="1" kern="0" dirty="0" smtClean="0">
              <a:solidFill>
                <a:srgbClr val="000000"/>
              </a:solidFill>
              <a:latin typeface="Century Gothic"/>
              <a:cs typeface="Century Gothic"/>
            </a:endParaRPr>
          </a:p>
          <a:p>
            <a:pPr algn="ctr" fontAlgn="auto">
              <a:spcBef>
                <a:spcPts val="0"/>
              </a:spcBef>
              <a:spcAft>
                <a:spcPts val="0"/>
              </a:spcAft>
              <a:defRPr/>
            </a:pPr>
            <a:r>
              <a:rPr lang="en-GB" altLang="fr-FR" b="1" kern="0" dirty="0" err="1" smtClean="0">
                <a:solidFill>
                  <a:srgbClr val="000000"/>
                </a:solidFill>
                <a:latin typeface="Century Gothic"/>
                <a:cs typeface="Century Gothic"/>
              </a:rPr>
              <a:t>Droits</a:t>
            </a:r>
            <a:r>
              <a:rPr lang="en-GB" altLang="fr-FR" b="1" kern="0" dirty="0">
                <a:solidFill>
                  <a:srgbClr val="000000"/>
                </a:solidFill>
                <a:latin typeface="Century Gothic"/>
                <a:cs typeface="Century Gothic"/>
              </a:rPr>
              <a:t/>
            </a:r>
            <a:br>
              <a:rPr lang="en-GB" altLang="fr-FR" b="1" kern="0" dirty="0">
                <a:solidFill>
                  <a:srgbClr val="000000"/>
                </a:solidFill>
                <a:latin typeface="Century Gothic"/>
                <a:cs typeface="Century Gothic"/>
              </a:rPr>
            </a:br>
            <a:r>
              <a:rPr lang="en-GB" altLang="fr-FR" b="1" kern="0" dirty="0" smtClean="0">
                <a:solidFill>
                  <a:srgbClr val="000000"/>
                </a:solidFill>
                <a:latin typeface="Century Gothic"/>
                <a:cs typeface="Century Gothic"/>
              </a:rPr>
              <a:t>de</a:t>
            </a:r>
            <a:br>
              <a:rPr lang="en-GB" altLang="fr-FR" b="1" kern="0" dirty="0" smtClean="0">
                <a:solidFill>
                  <a:srgbClr val="000000"/>
                </a:solidFill>
                <a:latin typeface="Century Gothic"/>
                <a:cs typeface="Century Gothic"/>
              </a:rPr>
            </a:br>
            <a:r>
              <a:rPr lang="en-GB" altLang="fr-FR" b="1" kern="0" dirty="0" err="1" smtClean="0">
                <a:solidFill>
                  <a:srgbClr val="000000"/>
                </a:solidFill>
                <a:latin typeface="Century Gothic"/>
                <a:cs typeface="Century Gothic"/>
              </a:rPr>
              <a:t>l’homme</a:t>
            </a:r>
            <a:endParaRPr lang="en-GB" altLang="fr-FR" b="1" kern="0" dirty="0" smtClean="0">
              <a:solidFill>
                <a:srgbClr val="000000"/>
              </a:solidFill>
              <a:latin typeface="Century Gothic"/>
              <a:cs typeface="Century Gothic"/>
            </a:endParaRPr>
          </a:p>
          <a:p>
            <a:pPr algn="ctr" fontAlgn="auto">
              <a:spcBef>
                <a:spcPts val="0"/>
              </a:spcBef>
              <a:spcAft>
                <a:spcPts val="0"/>
              </a:spcAft>
              <a:defRPr/>
            </a:pPr>
            <a:r>
              <a:rPr lang="en-GB" altLang="fr-FR" sz="2400" b="1" kern="0" dirty="0" smtClean="0">
                <a:solidFill>
                  <a:srgbClr val="000000"/>
                </a:solidFill>
                <a:latin typeface="Century Gothic"/>
                <a:cs typeface="Century Gothic"/>
              </a:rPr>
              <a:t> </a:t>
            </a:r>
            <a:endParaRPr lang="en-GB" altLang="fr-FR" sz="2400" b="1" kern="0" dirty="0">
              <a:solidFill>
                <a:srgbClr val="000000"/>
              </a:solidFill>
              <a:latin typeface="Century Gothic"/>
              <a:cs typeface="Century Gothic"/>
            </a:endParaRPr>
          </a:p>
        </p:txBody>
      </p:sp>
      <p:sp>
        <p:nvSpPr>
          <p:cNvPr id="8" name="AutoShape 6"/>
          <p:cNvSpPr>
            <a:spLocks noChangeArrowheads="1"/>
          </p:cNvSpPr>
          <p:nvPr/>
        </p:nvSpPr>
        <p:spPr bwMode="auto">
          <a:xfrm>
            <a:off x="7523163" y="3214688"/>
            <a:ext cx="879475" cy="1809750"/>
          </a:xfrm>
          <a:prstGeom prst="can">
            <a:avLst>
              <a:gd name="adj" fmla="val 16111"/>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smtClean="0">
                <a:solidFill>
                  <a:srgbClr val="000000"/>
                </a:solidFill>
                <a:latin typeface="Century Gothic"/>
                <a:cs typeface="Century Gothic"/>
              </a:rPr>
              <a:t>DIRC</a:t>
            </a: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
        <p:nvSpPr>
          <p:cNvPr id="10" name="Round Same Side Corner Rectangle 9"/>
          <p:cNvSpPr/>
          <p:nvPr/>
        </p:nvSpPr>
        <p:spPr>
          <a:xfrm>
            <a:off x="2339975" y="5159375"/>
            <a:ext cx="4175125" cy="790575"/>
          </a:xfrm>
          <a:prstGeom prst="round2SameRect">
            <a:avLst/>
          </a:prstGeom>
          <a:ln/>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eaLnBrk="1" hangingPunct="1">
              <a:defRPr/>
            </a:pPr>
            <a:r>
              <a:rPr lang="fr-CH" b="1" dirty="0" smtClean="0">
                <a:solidFill>
                  <a:schemeClr val="tx1"/>
                </a:solidFill>
                <a:latin typeface="Century Gothic"/>
                <a:cs typeface="Century Gothic"/>
              </a:rPr>
              <a:t>Droit pénal international</a:t>
            </a:r>
            <a:endParaRPr lang="fr-CH" b="1" dirty="0">
              <a:solidFill>
                <a:schemeClr val="tx1"/>
              </a:solidFill>
              <a:latin typeface="Century Gothic"/>
              <a:cs typeface="Century Gothic"/>
            </a:endParaRPr>
          </a:p>
        </p:txBody>
      </p:sp>
      <p:sp>
        <p:nvSpPr>
          <p:cNvPr id="11" name="AutoShape 6"/>
          <p:cNvSpPr>
            <a:spLocks noChangeArrowheads="1"/>
          </p:cNvSpPr>
          <p:nvPr/>
        </p:nvSpPr>
        <p:spPr bwMode="auto">
          <a:xfrm>
            <a:off x="755650" y="3214688"/>
            <a:ext cx="881063" cy="1811337"/>
          </a:xfrm>
          <a:prstGeom prst="can">
            <a:avLst>
              <a:gd name="adj" fmla="val 16111"/>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smtClean="0">
                <a:solidFill>
                  <a:srgbClr val="000000"/>
                </a:solidFill>
                <a:latin typeface="Century Gothic"/>
                <a:cs typeface="Century Gothic"/>
              </a:rPr>
              <a:t>DIDH</a:t>
            </a: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
        <p:nvSpPr>
          <p:cNvPr id="12" name="Right Arrow 11"/>
          <p:cNvSpPr/>
          <p:nvPr/>
        </p:nvSpPr>
        <p:spPr>
          <a:xfrm>
            <a:off x="1835150" y="3933825"/>
            <a:ext cx="779463" cy="485775"/>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3" name="Right Arrow 12"/>
          <p:cNvSpPr/>
          <p:nvPr/>
        </p:nvSpPr>
        <p:spPr>
          <a:xfrm>
            <a:off x="4067175" y="3933825"/>
            <a:ext cx="777875" cy="484188"/>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4" name="Right Arrow 13"/>
          <p:cNvSpPr/>
          <p:nvPr/>
        </p:nvSpPr>
        <p:spPr>
          <a:xfrm>
            <a:off x="6443663" y="3933825"/>
            <a:ext cx="779462" cy="484188"/>
          </a:xfrm>
          <a:prstGeom prst="rightArrow">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fr-CH"/>
          </a:p>
        </p:txBody>
      </p:sp>
      <p:sp>
        <p:nvSpPr>
          <p:cNvPr id="15" name="AutoShape 6"/>
          <p:cNvSpPr>
            <a:spLocks noChangeArrowheads="1"/>
          </p:cNvSpPr>
          <p:nvPr/>
        </p:nvSpPr>
        <p:spPr bwMode="auto">
          <a:xfrm>
            <a:off x="5148263" y="3214688"/>
            <a:ext cx="879475" cy="1809750"/>
          </a:xfrm>
          <a:prstGeom prst="can">
            <a:avLst>
              <a:gd name="adj" fmla="val 16111"/>
            </a:avLst>
          </a:prstGeom>
          <a:ln>
            <a:headEnd/>
            <a:tailEnd/>
          </a:ln>
          <a:extLst/>
        </p:spPr>
        <p:style>
          <a:lnRef idx="2">
            <a:schemeClr val="accent5">
              <a:shade val="50000"/>
            </a:schemeClr>
          </a:lnRef>
          <a:fillRef idx="1">
            <a:schemeClr val="accent5"/>
          </a:fillRef>
          <a:effectRef idx="0">
            <a:schemeClr val="accent5"/>
          </a:effectRef>
          <a:fontRef idx="minor">
            <a:schemeClr val="lt1"/>
          </a:fontRef>
        </p:style>
        <p:txBody>
          <a:bodyPr wrap="none" anchor="ctr"/>
          <a:lstStyle/>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b="1" kern="0" dirty="0">
              <a:solidFill>
                <a:srgbClr val="000000"/>
              </a:solidFill>
              <a:latin typeface="Century Gothic"/>
              <a:cs typeface="Century Gothic"/>
            </a:endParaRPr>
          </a:p>
          <a:p>
            <a:pPr algn="ctr" fontAlgn="auto">
              <a:spcBef>
                <a:spcPts val="0"/>
              </a:spcBef>
              <a:spcAft>
                <a:spcPts val="0"/>
              </a:spcAft>
              <a:defRPr/>
            </a:pPr>
            <a:r>
              <a:rPr lang="en-GB" altLang="fr-FR" b="1" kern="0" dirty="0" smtClean="0">
                <a:solidFill>
                  <a:srgbClr val="000000"/>
                </a:solidFill>
                <a:latin typeface="Century Gothic"/>
                <a:cs typeface="Century Gothic"/>
              </a:rPr>
              <a:t>DIH</a:t>
            </a:r>
            <a:endParaRPr lang="en-GB" altLang="fr-FR"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a:p>
            <a:pPr algn="ctr" fontAlgn="auto">
              <a:spcBef>
                <a:spcPts val="0"/>
              </a:spcBef>
              <a:spcAft>
                <a:spcPts val="0"/>
              </a:spcAft>
              <a:defRPr/>
            </a:pPr>
            <a:endParaRPr lang="en-GB" altLang="fr-FR" sz="2400" b="1" kern="0" dirty="0">
              <a:solidFill>
                <a:srgbClr val="000000"/>
              </a:solidFill>
              <a:latin typeface="Century Gothic"/>
              <a:cs typeface="Century Gothic"/>
            </a:endParaRPr>
          </a:p>
        </p:txBody>
      </p:sp>
    </p:spTree>
    <p:extLst>
      <p:ext uri="{BB962C8B-B14F-4D97-AF65-F5344CB8AC3E}">
        <p14:creationId xmlns:p14="http://schemas.microsoft.com/office/powerpoint/2010/main" val="321907326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fr-CH" b="1" dirty="0" smtClean="0">
                <a:latin typeface="Century Gothic" charset="0"/>
                <a:ea typeface="MS PGothic" charset="0"/>
                <a:cs typeface="MS PGothic" charset="0"/>
              </a:rPr>
              <a:t>Les Principes Directeurs</a:t>
            </a:r>
            <a:endParaRPr lang="fr-CH" b="1" dirty="0">
              <a:latin typeface="Century Gothic" charset="0"/>
              <a:ea typeface="MS PGothic" charset="0"/>
              <a:cs typeface="MS PGothic" charset="0"/>
            </a:endParaRPr>
          </a:p>
        </p:txBody>
      </p:sp>
      <p:sp>
        <p:nvSpPr>
          <p:cNvPr id="3" name="Content Placeholder 2"/>
          <p:cNvSpPr>
            <a:spLocks noGrp="1"/>
          </p:cNvSpPr>
          <p:nvPr>
            <p:ph sz="half" idx="1"/>
          </p:nvPr>
        </p:nvSpPr>
        <p:spPr>
          <a:xfrm>
            <a:off x="3995738" y="1557338"/>
            <a:ext cx="4679950" cy="4824412"/>
          </a:xfrm>
        </p:spPr>
        <p:txBody>
          <a:bodyPr rtlCol="0">
            <a:normAutofit fontScale="55000" lnSpcReduction="20000"/>
          </a:bodyPr>
          <a:lstStyle/>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Adoptés</a:t>
            </a:r>
            <a:r>
              <a:rPr lang="de-CH" altLang="fr-FR" sz="3200" dirty="0">
                <a:solidFill>
                  <a:schemeClr val="tx1">
                    <a:lumMod val="65000"/>
                    <a:lumOff val="35000"/>
                  </a:schemeClr>
                </a:solidFill>
                <a:ea typeface="ＭＳ Ｐゴシック" pitchFamily="34" charset="-128"/>
                <a:cs typeface="+mn-cs"/>
              </a:rPr>
              <a:t> en 1998 par la </a:t>
            </a:r>
            <a:r>
              <a:rPr lang="de-CH" altLang="fr-FR" sz="3200" dirty="0" err="1">
                <a:solidFill>
                  <a:schemeClr val="tx1">
                    <a:lumMod val="65000"/>
                    <a:lumOff val="35000"/>
                  </a:schemeClr>
                </a:solidFill>
                <a:ea typeface="ＭＳ Ｐゴシック" pitchFamily="34" charset="-128"/>
                <a:cs typeface="+mn-cs"/>
              </a:rPr>
              <a:t>Commission</a:t>
            </a:r>
            <a:r>
              <a:rPr lang="de-CH" altLang="fr-FR" sz="3200" dirty="0">
                <a:solidFill>
                  <a:schemeClr val="tx1">
                    <a:lumMod val="65000"/>
                    <a:lumOff val="35000"/>
                  </a:schemeClr>
                </a:solidFill>
                <a:ea typeface="ＭＳ Ｐゴシック" pitchFamily="34" charset="-128"/>
                <a:cs typeface="+mn-cs"/>
              </a:rPr>
              <a:t> des </a:t>
            </a:r>
            <a:r>
              <a:rPr lang="de-CH" altLang="fr-FR" sz="3200" dirty="0" err="1">
                <a:solidFill>
                  <a:schemeClr val="tx1">
                    <a:lumMod val="65000"/>
                    <a:lumOff val="35000"/>
                  </a:schemeClr>
                </a:solidFill>
                <a:ea typeface="ＭＳ Ｐゴシック" pitchFamily="34" charset="-128"/>
                <a:cs typeface="+mn-cs"/>
              </a:rPr>
              <a:t>droits</a:t>
            </a:r>
            <a:r>
              <a:rPr lang="de-CH" altLang="fr-FR" sz="3200" dirty="0">
                <a:solidFill>
                  <a:schemeClr val="tx1">
                    <a:lumMod val="65000"/>
                    <a:lumOff val="35000"/>
                  </a:schemeClr>
                </a:solidFill>
                <a:ea typeface="ＭＳ Ｐゴシック" pitchFamily="34" charset="-128"/>
                <a:cs typeface="+mn-cs"/>
              </a:rPr>
              <a:t> de </a:t>
            </a:r>
            <a:r>
              <a:rPr lang="de-CH" altLang="fr-FR" sz="3200" dirty="0" err="1">
                <a:solidFill>
                  <a:schemeClr val="tx1">
                    <a:lumMod val="65000"/>
                    <a:lumOff val="35000"/>
                  </a:schemeClr>
                </a:solidFill>
                <a:ea typeface="ＭＳ Ｐゴシック" pitchFamily="34" charset="-128"/>
                <a:cs typeface="+mn-cs"/>
              </a:rPr>
              <a:t>l’homme</a:t>
            </a:r>
            <a:r>
              <a:rPr lang="de-CH" altLang="fr-FR" sz="3200" dirty="0">
                <a:solidFill>
                  <a:schemeClr val="tx1">
                    <a:lumMod val="65000"/>
                    <a:lumOff val="35000"/>
                  </a:schemeClr>
                </a:solidFill>
                <a:ea typeface="ＭＳ Ｐゴシック" pitchFamily="34" charset="-128"/>
                <a:cs typeface="+mn-cs"/>
              </a:rPr>
              <a:t> des NU </a:t>
            </a:r>
          </a:p>
          <a:p>
            <a:pPr eaLnBrk="1" fontAlgn="auto" hangingPunct="1">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30 </a:t>
            </a:r>
            <a:r>
              <a:rPr lang="de-CH" altLang="fr-FR" sz="3200" dirty="0" err="1">
                <a:solidFill>
                  <a:schemeClr val="tx1">
                    <a:lumMod val="65000"/>
                    <a:lumOff val="35000"/>
                  </a:schemeClr>
                </a:solidFill>
                <a:ea typeface="ＭＳ Ｐゴシック" pitchFamily="34" charset="-128"/>
                <a:cs typeface="+mn-cs"/>
              </a:rPr>
              <a:t>principes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réitérant</a:t>
            </a:r>
            <a:r>
              <a:rPr lang="de-CH" altLang="fr-FR" sz="3200" dirty="0">
                <a:solidFill>
                  <a:schemeClr val="tx1">
                    <a:lumMod val="65000"/>
                    <a:lumOff val="35000"/>
                  </a:schemeClr>
                </a:solidFill>
                <a:ea typeface="ＭＳ Ｐゴシック" pitchFamily="34" charset="-128"/>
                <a:cs typeface="+mn-cs"/>
              </a:rPr>
              <a:t> le </a:t>
            </a:r>
            <a:r>
              <a:rPr lang="de-CH" altLang="fr-FR" sz="3200" dirty="0" err="1">
                <a:solidFill>
                  <a:schemeClr val="tx1">
                    <a:lumMod val="65000"/>
                    <a:lumOff val="35000"/>
                  </a:schemeClr>
                </a:solidFill>
                <a:ea typeface="ＭＳ Ｐゴシック" pitchFamily="34" charset="-128"/>
                <a:cs typeface="+mn-cs"/>
              </a:rPr>
              <a:t>droit</a:t>
            </a:r>
            <a:r>
              <a:rPr lang="de-CH" altLang="fr-FR" sz="3200" dirty="0">
                <a:solidFill>
                  <a:schemeClr val="tx1">
                    <a:lumMod val="65000"/>
                    <a:lumOff val="35000"/>
                  </a:schemeClr>
                </a:solidFill>
                <a:ea typeface="ＭＳ Ｐゴシック" pitchFamily="34" charset="-128"/>
                <a:cs typeface="+mn-cs"/>
              </a:rPr>
              <a:t> international </a:t>
            </a:r>
            <a:r>
              <a:rPr lang="de-CH" altLang="fr-FR" sz="3200" dirty="0" err="1">
                <a:solidFill>
                  <a:schemeClr val="tx1">
                    <a:lumMod val="65000"/>
                    <a:lumOff val="35000"/>
                  </a:schemeClr>
                </a:solidFill>
                <a:ea typeface="ＭＳ Ｐゴシック" pitchFamily="34" charset="-128"/>
                <a:cs typeface="+mn-cs"/>
              </a:rPr>
              <a:t>applicable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aux</a:t>
            </a:r>
            <a:r>
              <a:rPr lang="de-CH" altLang="fr-FR" sz="3200" dirty="0">
                <a:solidFill>
                  <a:schemeClr val="tx1">
                    <a:lumMod val="65000"/>
                    <a:lumOff val="35000"/>
                  </a:schemeClr>
                </a:solidFill>
                <a:ea typeface="ＭＳ Ｐゴシック" pitchFamily="34" charset="-128"/>
                <a:cs typeface="+mn-cs"/>
              </a:rPr>
              <a:t> </a:t>
            </a:r>
            <a:r>
              <a:rPr lang="de-CH" altLang="fr-FR" sz="3200" dirty="0" smtClean="0">
                <a:solidFill>
                  <a:schemeClr val="tx1">
                    <a:lumMod val="65000"/>
                    <a:lumOff val="35000"/>
                  </a:schemeClr>
                </a:solidFill>
                <a:ea typeface="ＭＳ Ｐゴシック" pitchFamily="34" charset="-128"/>
                <a:cs typeface="+mn-cs"/>
              </a:rPr>
              <a:t>PDI, </a:t>
            </a:r>
            <a:r>
              <a:rPr lang="de-CH" altLang="fr-FR" sz="3200" dirty="0" err="1">
                <a:solidFill>
                  <a:schemeClr val="tx1">
                    <a:lumMod val="65000"/>
                    <a:lumOff val="35000"/>
                  </a:schemeClr>
                </a:solidFill>
                <a:ea typeface="ＭＳ Ｐゴシック" pitchFamily="34" charset="-128"/>
                <a:cs typeface="+mn-cs"/>
              </a:rPr>
              <a:t>notamment</a:t>
            </a:r>
            <a:r>
              <a:rPr lang="de-CH" altLang="fr-FR" sz="3200" dirty="0">
                <a:solidFill>
                  <a:schemeClr val="tx1">
                    <a:lumMod val="65000"/>
                    <a:lumOff val="35000"/>
                  </a:schemeClr>
                </a:solidFill>
                <a:ea typeface="ＭＳ Ｐゴシック" pitchFamily="34" charset="-128"/>
                <a:cs typeface="+mn-cs"/>
              </a:rPr>
              <a:t> les </a:t>
            </a:r>
            <a:r>
              <a:rPr lang="de-CH" altLang="fr-FR" sz="3200" dirty="0" err="1">
                <a:solidFill>
                  <a:schemeClr val="tx1">
                    <a:lumMod val="65000"/>
                    <a:lumOff val="35000"/>
                  </a:schemeClr>
                </a:solidFill>
                <a:ea typeface="ＭＳ Ｐゴシック" pitchFamily="34" charset="-128"/>
                <a:cs typeface="+mn-cs"/>
              </a:rPr>
              <a:t>standards</a:t>
            </a:r>
            <a:r>
              <a:rPr lang="de-CH" altLang="fr-FR" sz="3200" dirty="0">
                <a:solidFill>
                  <a:schemeClr val="tx1">
                    <a:lumMod val="65000"/>
                    <a:lumOff val="35000"/>
                  </a:schemeClr>
                </a:solidFill>
                <a:ea typeface="ＭＳ Ｐゴシック" pitchFamily="34" charset="-128"/>
                <a:cs typeface="+mn-cs"/>
              </a:rPr>
              <a:t> du DIH et du DIDH </a:t>
            </a: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Toutes</a:t>
            </a:r>
            <a:r>
              <a:rPr lang="de-CH" altLang="fr-FR" sz="3200" dirty="0">
                <a:solidFill>
                  <a:schemeClr val="tx1">
                    <a:lumMod val="65000"/>
                    <a:lumOff val="35000"/>
                  </a:schemeClr>
                </a:solidFill>
                <a:ea typeface="ＭＳ Ｐゴシック" pitchFamily="34" charset="-128"/>
                <a:cs typeface="+mn-cs"/>
              </a:rPr>
              <a:t> les </a:t>
            </a:r>
            <a:r>
              <a:rPr lang="de-CH" altLang="fr-FR" sz="3200" dirty="0" err="1">
                <a:solidFill>
                  <a:schemeClr val="tx1">
                    <a:lumMod val="65000"/>
                    <a:lumOff val="35000"/>
                  </a:schemeClr>
                </a:solidFill>
                <a:ea typeface="ＭＳ Ｐゴシック" pitchFamily="34" charset="-128"/>
                <a:cs typeface="+mn-cs"/>
              </a:rPr>
              <a:t>phases</a:t>
            </a:r>
            <a:r>
              <a:rPr lang="de-CH" altLang="fr-FR" sz="3200" dirty="0">
                <a:solidFill>
                  <a:schemeClr val="tx1">
                    <a:lumMod val="65000"/>
                    <a:lumOff val="35000"/>
                  </a:schemeClr>
                </a:solidFill>
                <a:ea typeface="ＭＳ Ｐゴシック" pitchFamily="34" charset="-128"/>
                <a:cs typeface="+mn-cs"/>
              </a:rPr>
              <a:t> de </a:t>
            </a:r>
            <a:r>
              <a:rPr lang="de-CH" altLang="fr-FR" sz="3200" dirty="0" err="1">
                <a:solidFill>
                  <a:schemeClr val="tx1">
                    <a:lumMod val="65000"/>
                    <a:lumOff val="35000"/>
                  </a:schemeClr>
                </a:solidFill>
                <a:ea typeface="ＭＳ Ｐゴシック" pitchFamily="34" charset="-128"/>
                <a:cs typeface="+mn-cs"/>
              </a:rPr>
              <a:t>déplacement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couvertes</a:t>
            </a:r>
            <a:r>
              <a:rPr lang="de-CH" altLang="fr-FR" sz="3200" dirty="0">
                <a:solidFill>
                  <a:schemeClr val="tx1">
                    <a:lumMod val="65000"/>
                    <a:lumOff val="35000"/>
                  </a:schemeClr>
                </a:solidFill>
                <a:ea typeface="ＭＳ Ｐゴシック" pitchFamily="34" charset="-128"/>
                <a:cs typeface="+mn-cs"/>
              </a:rPr>
              <a:t> </a:t>
            </a: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Une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approche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basée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sur</a:t>
            </a:r>
            <a:r>
              <a:rPr lang="de-CH" altLang="fr-FR" sz="3200" dirty="0">
                <a:solidFill>
                  <a:schemeClr val="tx1">
                    <a:lumMod val="65000"/>
                    <a:lumOff val="35000"/>
                  </a:schemeClr>
                </a:solidFill>
                <a:ea typeface="ＭＳ Ｐゴシック" pitchFamily="34" charset="-128"/>
                <a:cs typeface="+mn-cs"/>
              </a:rPr>
              <a:t> les </a:t>
            </a:r>
            <a:r>
              <a:rPr lang="de-CH" altLang="fr-FR" sz="3200" dirty="0" err="1">
                <a:solidFill>
                  <a:schemeClr val="tx1">
                    <a:lumMod val="65000"/>
                    <a:lumOff val="35000"/>
                  </a:schemeClr>
                </a:solidFill>
                <a:ea typeface="ＭＳ Ｐゴシック" pitchFamily="34" charset="-128"/>
                <a:cs typeface="+mn-cs"/>
              </a:rPr>
              <a:t>droits</a:t>
            </a:r>
            <a:r>
              <a:rPr lang="de-CH" altLang="fr-FR" sz="3200" dirty="0">
                <a:solidFill>
                  <a:schemeClr val="tx1">
                    <a:lumMod val="65000"/>
                    <a:lumOff val="35000"/>
                  </a:schemeClr>
                </a:solidFill>
                <a:ea typeface="ＭＳ Ｐゴシック" pitchFamily="34" charset="-128"/>
                <a:cs typeface="+mn-cs"/>
              </a:rPr>
              <a:t> </a:t>
            </a:r>
            <a:r>
              <a:rPr lang="de-CH" altLang="fr-FR" sz="3200" dirty="0">
                <a:solidFill>
                  <a:schemeClr val="tx1">
                    <a:lumMod val="65000"/>
                    <a:lumOff val="35000"/>
                  </a:schemeClr>
                </a:solidFill>
                <a:ea typeface="ＭＳ Ｐゴシック" pitchFamily="34" charset="-128"/>
                <a:cs typeface="+mn-cs"/>
              </a:rPr>
              <a:t>à</a:t>
            </a:r>
            <a:r>
              <a:rPr lang="de-CH" altLang="fr-FR" sz="3200" dirty="0" smtClean="0">
                <a:solidFill>
                  <a:schemeClr val="tx1">
                    <a:lumMod val="65000"/>
                    <a:lumOff val="35000"/>
                  </a:schemeClr>
                </a:solidFill>
                <a:ea typeface="ＭＳ Ｐゴシック" pitchFamily="34" charset="-128"/>
                <a:cs typeface="+mn-cs"/>
              </a:rPr>
              <a:t> </a:t>
            </a:r>
            <a:r>
              <a:rPr lang="de-CH" altLang="fr-FR" sz="3200" dirty="0">
                <a:solidFill>
                  <a:schemeClr val="tx1">
                    <a:lumMod val="65000"/>
                    <a:lumOff val="35000"/>
                  </a:schemeClr>
                </a:solidFill>
                <a:ea typeface="ＭＳ Ｐゴシック" pitchFamily="34" charset="-128"/>
                <a:cs typeface="+mn-cs"/>
              </a:rPr>
              <a:t>la </a:t>
            </a:r>
            <a:r>
              <a:rPr lang="de-CH" altLang="fr-FR" sz="3200" dirty="0" err="1">
                <a:solidFill>
                  <a:schemeClr val="tx1">
                    <a:lumMod val="65000"/>
                    <a:lumOff val="35000"/>
                  </a:schemeClr>
                </a:solidFill>
                <a:ea typeface="ＭＳ Ｐゴシック" pitchFamily="34" charset="-128"/>
                <a:cs typeface="+mn-cs"/>
              </a:rPr>
              <a:t>protection</a:t>
            </a:r>
            <a:r>
              <a:rPr lang="de-CH" altLang="fr-FR" sz="3200" dirty="0">
                <a:solidFill>
                  <a:schemeClr val="tx1">
                    <a:lumMod val="65000"/>
                    <a:lumOff val="35000"/>
                  </a:schemeClr>
                </a:solidFill>
                <a:ea typeface="ＭＳ Ｐゴシック" pitchFamily="34" charset="-128"/>
                <a:cs typeface="+mn-cs"/>
              </a:rPr>
              <a:t> et </a:t>
            </a:r>
            <a:r>
              <a:rPr lang="de-CH" altLang="fr-FR" sz="3200" dirty="0">
                <a:solidFill>
                  <a:schemeClr val="tx1">
                    <a:lumMod val="65000"/>
                    <a:lumOff val="35000"/>
                  </a:schemeClr>
                </a:solidFill>
                <a:ea typeface="ＭＳ Ｐゴシック" pitchFamily="34" charset="-128"/>
                <a:cs typeface="+mn-cs"/>
              </a:rPr>
              <a:t>à</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l’assistance</a:t>
            </a:r>
            <a:r>
              <a:rPr lang="de-CH" altLang="fr-FR" sz="3200" dirty="0">
                <a:solidFill>
                  <a:schemeClr val="tx1">
                    <a:lumMod val="65000"/>
                    <a:lumOff val="35000"/>
                  </a:schemeClr>
                </a:solidFill>
                <a:ea typeface="ＭＳ Ｐゴシック" pitchFamily="34" charset="-128"/>
                <a:cs typeface="+mn-cs"/>
              </a:rPr>
              <a:t> </a:t>
            </a:r>
            <a:r>
              <a:rPr lang="de-CH" altLang="fr-FR" sz="3200" dirty="0" smtClean="0">
                <a:solidFill>
                  <a:schemeClr val="tx1">
                    <a:lumMod val="65000"/>
                    <a:lumOff val="35000"/>
                  </a:schemeClr>
                </a:solidFill>
                <a:ea typeface="ＭＳ Ｐゴシック" pitchFamily="34" charset="-128"/>
                <a:cs typeface="+mn-cs"/>
              </a:rPr>
              <a:t>des</a:t>
            </a:r>
            <a:r>
              <a:rPr lang="de-CH" altLang="fr-FR" sz="3200" dirty="0" smtClean="0">
                <a:solidFill>
                  <a:schemeClr val="tx1">
                    <a:lumMod val="65000"/>
                    <a:lumOff val="35000"/>
                  </a:schemeClr>
                </a:solidFill>
                <a:ea typeface="ＭＳ Ｐゴシック" pitchFamily="34" charset="-128"/>
                <a:cs typeface="+mn-cs"/>
              </a:rPr>
              <a:t> </a:t>
            </a:r>
            <a:r>
              <a:rPr lang="de-CH" altLang="fr-FR" sz="3200" dirty="0" smtClean="0">
                <a:solidFill>
                  <a:schemeClr val="tx1">
                    <a:lumMod val="65000"/>
                    <a:lumOff val="35000"/>
                  </a:schemeClr>
                </a:solidFill>
                <a:ea typeface="ＭＳ Ｐゴシック" pitchFamily="34" charset="-128"/>
                <a:cs typeface="+mn-cs"/>
              </a:rPr>
              <a:t>PDI</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a:solidFill>
                  <a:schemeClr val="tx1">
                    <a:lumMod val="65000"/>
                    <a:lumOff val="35000"/>
                  </a:schemeClr>
                </a:solidFill>
                <a:ea typeface="ＭＳ Ｐゴシック" pitchFamily="34" charset="-128"/>
                <a:cs typeface="+mn-cs"/>
              </a:rPr>
              <a:t>Apporte des </a:t>
            </a:r>
            <a:r>
              <a:rPr lang="de-CH" altLang="fr-FR" sz="3200" dirty="0" err="1">
                <a:solidFill>
                  <a:schemeClr val="tx1">
                    <a:lumMod val="65000"/>
                    <a:lumOff val="35000"/>
                  </a:schemeClr>
                </a:solidFill>
                <a:ea typeface="ＭＳ Ｐゴシック" pitchFamily="34" charset="-128"/>
                <a:cs typeface="+mn-cs"/>
              </a:rPr>
              <a:t>directives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aux</a:t>
            </a:r>
            <a:r>
              <a:rPr lang="de-CH" altLang="fr-FR" sz="3200" dirty="0">
                <a:solidFill>
                  <a:schemeClr val="tx1">
                    <a:lumMod val="65000"/>
                    <a:lumOff val="35000"/>
                  </a:schemeClr>
                </a:solidFill>
                <a:ea typeface="ＭＳ Ｐゴシック" pitchFamily="34" charset="-128"/>
                <a:cs typeface="+mn-cs"/>
              </a:rPr>
              <a:t> Etats et </a:t>
            </a:r>
            <a:r>
              <a:rPr lang="de-CH" altLang="fr-FR" sz="3200" dirty="0" err="1" smtClean="0">
                <a:solidFill>
                  <a:schemeClr val="tx1">
                    <a:lumMod val="65000"/>
                    <a:lumOff val="35000"/>
                  </a:schemeClr>
                </a:solidFill>
                <a:ea typeface="ＭＳ Ｐゴシック" pitchFamily="34" charset="-128"/>
                <a:cs typeface="+mn-cs"/>
              </a:rPr>
              <a:t>autres</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acteurs</a:t>
            </a:r>
            <a:r>
              <a:rPr lang="de-CH" altLang="fr-FR" sz="3200" dirty="0">
                <a:solidFill>
                  <a:schemeClr val="tx1">
                    <a:lumMod val="65000"/>
                    <a:lumOff val="35000"/>
                  </a:schemeClr>
                </a:solidFill>
                <a:ea typeface="ＭＳ Ｐゴシック" pitchFamily="34" charset="-128"/>
                <a:cs typeface="+mn-cs"/>
              </a:rPr>
              <a:t> </a:t>
            </a: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Un</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outils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pratique</a:t>
            </a:r>
            <a:r>
              <a:rPr lang="de-CH" altLang="fr-FR" sz="3200" dirty="0">
                <a:solidFill>
                  <a:schemeClr val="tx1">
                    <a:lumMod val="65000"/>
                    <a:lumOff val="35000"/>
                  </a:schemeClr>
                </a:solidFill>
                <a:ea typeface="ＭＳ Ｐゴシック" pitchFamily="34" charset="-128"/>
                <a:cs typeface="+mn-cs"/>
              </a:rPr>
              <a:t> </a:t>
            </a:r>
          </a:p>
        </p:txBody>
      </p:sp>
      <p:pic>
        <p:nvPicPr>
          <p:cNvPr id="30723" name="Picture 2" descr="C:\Users\jacopo.giorgi\Desktop\gpenglish-1.jpg"/>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468313" y="1557338"/>
            <a:ext cx="3241675" cy="410368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990247174"/>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itle 1"/>
          <p:cNvSpPr>
            <a:spLocks noGrp="1"/>
          </p:cNvSpPr>
          <p:nvPr>
            <p:ph type="title"/>
          </p:nvPr>
        </p:nvSpPr>
        <p:spPr>
          <a:xfrm>
            <a:off x="457200" y="-26988"/>
            <a:ext cx="8229600" cy="1268413"/>
          </a:xfrm>
        </p:spPr>
        <p:txBody>
          <a:bodyPr/>
          <a:lstStyle/>
          <a:p>
            <a:pPr eaLnBrk="1" hangingPunct="1"/>
            <a:r>
              <a:rPr lang="fr-CH" sz="3200" b="1" dirty="0">
                <a:latin typeface="Century Gothic" charset="0"/>
                <a:ea typeface="MS PGothic" charset="0"/>
                <a:cs typeface="MS PGothic" charset="0"/>
              </a:rPr>
              <a:t>La Convention de Kampala : un instrument complet</a:t>
            </a:r>
          </a:p>
        </p:txBody>
      </p:sp>
      <p:sp>
        <p:nvSpPr>
          <p:cNvPr id="3" name="Content Placeholder 2"/>
          <p:cNvSpPr>
            <a:spLocks noGrp="1"/>
          </p:cNvSpPr>
          <p:nvPr>
            <p:ph sz="half" idx="1"/>
          </p:nvPr>
        </p:nvSpPr>
        <p:spPr>
          <a:xfrm>
            <a:off x="539750" y="1557338"/>
            <a:ext cx="8135938" cy="2376487"/>
          </a:xfrm>
        </p:spPr>
        <p:txBody>
          <a:bodyPr rtlCol="0">
            <a:normAutofit fontScale="70000" lnSpcReduction="20000"/>
          </a:bodyPr>
          <a:lstStyle/>
          <a:p>
            <a:pPr marL="0" indent="0" eaLnBrk="1" fontAlgn="auto" hangingPunct="1">
              <a:spcAft>
                <a:spcPts val="0"/>
              </a:spcAft>
              <a:buFont typeface="Wingdings 2" charset="0"/>
              <a:buNone/>
              <a:defRPr/>
            </a:pPr>
            <a:r>
              <a:rPr lang="de-CH" altLang="fr-FR" sz="3200" dirty="0" smtClean="0">
                <a:solidFill>
                  <a:schemeClr val="tx1">
                    <a:lumMod val="65000"/>
                    <a:lumOff val="35000"/>
                  </a:schemeClr>
                </a:solidFill>
                <a:ea typeface="ＭＳ Ｐゴシック" pitchFamily="34" charset="-128"/>
                <a:cs typeface="+mn-cs"/>
              </a:rPr>
              <a:t>La </a:t>
            </a:r>
            <a:r>
              <a:rPr lang="de-CH" altLang="fr-FR" sz="3200" dirty="0" err="1" smtClean="0">
                <a:solidFill>
                  <a:schemeClr val="tx1">
                    <a:lumMod val="65000"/>
                    <a:lumOff val="35000"/>
                  </a:schemeClr>
                </a:solidFill>
                <a:ea typeface="ＭＳ Ｐゴシック" pitchFamily="34" charset="-128"/>
                <a:cs typeface="+mn-cs"/>
              </a:rPr>
              <a:t>Convention</a:t>
            </a:r>
            <a:r>
              <a:rPr lang="de-CH" altLang="fr-FR" sz="3200" dirty="0" smtClean="0">
                <a:solidFill>
                  <a:schemeClr val="tx1">
                    <a:lumMod val="65000"/>
                    <a:lumOff val="35000"/>
                  </a:schemeClr>
                </a:solidFill>
                <a:ea typeface="ＭＳ Ｐゴシック" pitchFamily="34" charset="-128"/>
                <a:cs typeface="+mn-cs"/>
              </a:rPr>
              <a:t> de Kampala :</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s’attaque</a:t>
            </a:r>
            <a:r>
              <a:rPr lang="de-CH" altLang="fr-FR" sz="3200" dirty="0">
                <a:solidFill>
                  <a:schemeClr val="tx1">
                    <a:lumMod val="65000"/>
                    <a:lumOff val="35000"/>
                  </a:schemeClr>
                </a:solidFill>
                <a:ea typeface="ＭＳ Ｐゴシック" pitchFamily="34" charset="-128"/>
                <a:cs typeface="+mn-cs"/>
              </a:rPr>
              <a:t> à </a:t>
            </a:r>
            <a:r>
              <a:rPr lang="de-CH" altLang="fr-FR" sz="3200" dirty="0" err="1">
                <a:solidFill>
                  <a:schemeClr val="accent6">
                    <a:lumMod val="75000"/>
                  </a:schemeClr>
                </a:solidFill>
                <a:ea typeface="ＭＳ Ｐゴシック" pitchFamily="34" charset="-128"/>
                <a:cs typeface="+mn-cs"/>
              </a:rPr>
              <a:t>toutes</a:t>
            </a:r>
            <a:r>
              <a:rPr lang="de-CH" altLang="fr-FR" sz="3200" dirty="0">
                <a:solidFill>
                  <a:schemeClr val="accent6">
                    <a:lumMod val="75000"/>
                  </a:schemeClr>
                </a:solidFill>
                <a:ea typeface="ＭＳ Ｐゴシック" pitchFamily="34" charset="-128"/>
                <a:cs typeface="+mn-cs"/>
              </a:rPr>
              <a:t> les </a:t>
            </a:r>
            <a:r>
              <a:rPr lang="de-CH" altLang="fr-FR" sz="3200" dirty="0" err="1">
                <a:solidFill>
                  <a:schemeClr val="accent6">
                    <a:lumMod val="75000"/>
                  </a:schemeClr>
                </a:solidFill>
                <a:ea typeface="ＭＳ Ｐゴシック" pitchFamily="34" charset="-128"/>
                <a:cs typeface="+mn-cs"/>
              </a:rPr>
              <a:t>causes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possibles</a:t>
            </a:r>
            <a:r>
              <a:rPr lang="de-CH" altLang="fr-FR" sz="3200" dirty="0">
                <a:solidFill>
                  <a:schemeClr val="tx1">
                    <a:lumMod val="65000"/>
                    <a:lumOff val="35000"/>
                  </a:schemeClr>
                </a:solidFill>
                <a:ea typeface="ＭＳ Ｐゴシック" pitchFamily="34" charset="-128"/>
                <a:cs typeface="+mn-cs"/>
              </a:rPr>
              <a:t> de </a:t>
            </a:r>
            <a:r>
              <a:rPr lang="de-CH" altLang="fr-FR" sz="3200" dirty="0" err="1">
                <a:solidFill>
                  <a:schemeClr val="tx1">
                    <a:lumMod val="65000"/>
                    <a:lumOff val="35000"/>
                  </a:schemeClr>
                </a:solidFill>
                <a:ea typeface="ＭＳ Ｐゴシック" pitchFamily="34" charset="-128"/>
                <a:cs typeface="+mn-cs"/>
              </a:rPr>
              <a:t>déplacement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conflits</a:t>
            </a:r>
            <a:r>
              <a:rPr lang="de-CH" altLang="fr-FR" sz="3200" dirty="0">
                <a:solidFill>
                  <a:schemeClr val="tx1">
                    <a:lumMod val="65000"/>
                    <a:lumOff val="35000"/>
                  </a:schemeClr>
                </a:solidFill>
                <a:ea typeface="ＭＳ Ｐゴシック" pitchFamily="34" charset="-128"/>
                <a:cs typeface="+mn-cs"/>
              </a:rPr>
              <a:t>/</a:t>
            </a:r>
            <a:r>
              <a:rPr lang="de-CH" altLang="fr-FR" sz="3200" dirty="0" err="1">
                <a:solidFill>
                  <a:schemeClr val="tx1">
                    <a:lumMod val="65000"/>
                    <a:lumOff val="35000"/>
                  </a:schemeClr>
                </a:solidFill>
                <a:ea typeface="ＭＳ Ｐゴシック" pitchFamily="34" charset="-128"/>
                <a:cs typeface="+mn-cs"/>
              </a:rPr>
              <a:t>violence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catastrophes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projets</a:t>
            </a:r>
            <a:r>
              <a:rPr lang="de-CH" altLang="fr-FR" sz="3200" dirty="0">
                <a:solidFill>
                  <a:schemeClr val="tx1">
                    <a:lumMod val="65000"/>
                    <a:lumOff val="35000"/>
                  </a:schemeClr>
                </a:solidFill>
                <a:ea typeface="ＭＳ Ｐゴシック" pitchFamily="34" charset="-128"/>
                <a:cs typeface="+mn-cs"/>
              </a:rPr>
              <a:t>)</a:t>
            </a:r>
          </a:p>
          <a:p>
            <a:pPr eaLnBrk="1" fontAlgn="auto" hangingPunct="1">
              <a:spcAft>
                <a:spcPts val="0"/>
              </a:spcAft>
              <a:buFont typeface="Wingdings" charset="2"/>
              <a:buChar char="§"/>
              <a:defRPr/>
            </a:pPr>
            <a:r>
              <a:rPr lang="de-CH" altLang="fr-FR" sz="3200" dirty="0" err="1">
                <a:solidFill>
                  <a:schemeClr val="tx1">
                    <a:lumMod val="65000"/>
                    <a:lumOff val="35000"/>
                  </a:schemeClr>
                </a:solidFill>
                <a:ea typeface="ＭＳ Ｐゴシック" pitchFamily="34" charset="-128"/>
                <a:cs typeface="+mn-cs"/>
              </a:rPr>
              <a:t>fait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face</a:t>
            </a:r>
            <a:r>
              <a:rPr lang="de-CH" altLang="fr-FR" sz="3200" dirty="0">
                <a:solidFill>
                  <a:schemeClr val="tx1">
                    <a:lumMod val="65000"/>
                    <a:lumOff val="35000"/>
                  </a:schemeClr>
                </a:solidFill>
                <a:ea typeface="ＭＳ Ｐゴシック" pitchFamily="34" charset="-128"/>
                <a:cs typeface="+mn-cs"/>
              </a:rPr>
              <a:t> au </a:t>
            </a:r>
            <a:r>
              <a:rPr lang="de-CH" altLang="fr-FR" sz="3200" dirty="0" err="1">
                <a:solidFill>
                  <a:schemeClr val="tx1">
                    <a:lumMod val="65000"/>
                    <a:lumOff val="35000"/>
                  </a:schemeClr>
                </a:solidFill>
                <a:ea typeface="ＭＳ Ｐゴシック" pitchFamily="34" charset="-128"/>
                <a:cs typeface="+mn-cs"/>
              </a:rPr>
              <a:t>déplacement</a:t>
            </a:r>
            <a:r>
              <a:rPr lang="de-CH" altLang="fr-FR" sz="3200" dirty="0">
                <a:solidFill>
                  <a:schemeClr val="tx1">
                    <a:lumMod val="65000"/>
                    <a:lumOff val="35000"/>
                  </a:schemeClr>
                </a:solidFill>
                <a:ea typeface="ＭＳ Ｐゴシック" pitchFamily="34" charset="-128"/>
                <a:cs typeface="+mn-cs"/>
              </a:rPr>
              <a:t> à </a:t>
            </a:r>
            <a:r>
              <a:rPr lang="de-CH" altLang="fr-FR" sz="3200" dirty="0" err="1">
                <a:solidFill>
                  <a:srgbClr val="E46C0A"/>
                </a:solidFill>
                <a:ea typeface="ＭＳ Ｐゴシック" pitchFamily="34" charset="-128"/>
                <a:cs typeface="+mn-cs"/>
              </a:rPr>
              <a:t>toutes</a:t>
            </a:r>
            <a:r>
              <a:rPr lang="de-CH" altLang="fr-FR" sz="3200" dirty="0">
                <a:solidFill>
                  <a:srgbClr val="E46C0A"/>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ses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rgbClr val="E46C0A"/>
                </a:solidFill>
                <a:ea typeface="ＭＳ Ｐゴシック" pitchFamily="34" charset="-128"/>
                <a:cs typeface="+mn-cs"/>
              </a:rPr>
              <a:t>phases</a:t>
            </a:r>
            <a:r>
              <a:rPr lang="de-CH" altLang="fr-FR" sz="3200" dirty="0">
                <a:solidFill>
                  <a:srgbClr val="E46C0A"/>
                </a:solidFill>
                <a:ea typeface="ＭＳ Ｐゴシック" pitchFamily="34" charset="-128"/>
                <a:cs typeface="+mn-cs"/>
              </a:rPr>
              <a:t> </a:t>
            </a:r>
            <a:r>
              <a:rPr lang="de-CH" altLang="fr-FR" sz="3200" dirty="0">
                <a:solidFill>
                  <a:schemeClr val="tx1">
                    <a:lumMod val="65000"/>
                    <a:lumOff val="35000"/>
                  </a:schemeClr>
                </a:solidFill>
                <a:ea typeface="ＭＳ Ｐゴシック" pitchFamily="34" charset="-128"/>
                <a:cs typeface="+mn-cs"/>
              </a:rPr>
              <a:t>(</a:t>
            </a:r>
            <a:r>
              <a:rPr lang="de-CH" altLang="fr-FR" sz="3200" dirty="0" err="1">
                <a:solidFill>
                  <a:schemeClr val="tx1">
                    <a:lumMod val="65000"/>
                    <a:lumOff val="35000"/>
                  </a:schemeClr>
                </a:solidFill>
                <a:ea typeface="ＭＳ Ｐゴシック" pitchFamily="34" charset="-128"/>
                <a:cs typeface="+mn-cs"/>
              </a:rPr>
              <a:t>prévention</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protection</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durant</a:t>
            </a:r>
            <a:r>
              <a:rPr lang="de-CH" altLang="fr-FR" sz="3200" dirty="0">
                <a:solidFill>
                  <a:schemeClr val="tx1">
                    <a:lumMod val="65000"/>
                    <a:lumOff val="35000"/>
                  </a:schemeClr>
                </a:solidFill>
                <a:ea typeface="ＭＳ Ｐゴシック" pitchFamily="34" charset="-128"/>
                <a:cs typeface="+mn-cs"/>
              </a:rPr>
              <a:t> le </a:t>
            </a:r>
            <a:r>
              <a:rPr lang="de-CH" altLang="fr-FR" sz="3200" dirty="0" err="1">
                <a:solidFill>
                  <a:schemeClr val="tx1">
                    <a:lumMod val="65000"/>
                    <a:lumOff val="35000"/>
                  </a:schemeClr>
                </a:solidFill>
                <a:ea typeface="ＭＳ Ｐゴシック" pitchFamily="34" charset="-128"/>
                <a:cs typeface="+mn-cs"/>
              </a:rPr>
              <a:t>déplacement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recherche</a:t>
            </a:r>
            <a:r>
              <a:rPr lang="de-CH" altLang="fr-FR" sz="3200" dirty="0">
                <a:solidFill>
                  <a:schemeClr val="tx1">
                    <a:lumMod val="65000"/>
                    <a:lumOff val="35000"/>
                  </a:schemeClr>
                </a:solidFill>
                <a:ea typeface="ＭＳ Ｐゴシック" pitchFamily="34" charset="-128"/>
                <a:cs typeface="+mn-cs"/>
              </a:rPr>
              <a:t> de </a:t>
            </a:r>
            <a:r>
              <a:rPr lang="de-CH" altLang="fr-FR" sz="3200" dirty="0" err="1">
                <a:solidFill>
                  <a:schemeClr val="tx1">
                    <a:lumMod val="65000"/>
                    <a:lumOff val="35000"/>
                  </a:schemeClr>
                </a:solidFill>
                <a:ea typeface="ＭＳ Ｐゴシック" pitchFamily="34" charset="-128"/>
                <a:cs typeface="+mn-cs"/>
              </a:rPr>
              <a:t>solutions</a:t>
            </a:r>
            <a:r>
              <a:rPr lang="de-CH" altLang="fr-FR" sz="3200" dirty="0">
                <a:solidFill>
                  <a:schemeClr val="tx1">
                    <a:lumMod val="65000"/>
                    <a:lumOff val="35000"/>
                  </a:schemeClr>
                </a:solidFill>
                <a:ea typeface="ＭＳ Ｐゴシック" pitchFamily="34" charset="-128"/>
                <a:cs typeface="+mn-cs"/>
              </a:rPr>
              <a:t> durables) </a:t>
            </a:r>
          </a:p>
          <a:p>
            <a:pPr marL="0" indent="0" eaLnBrk="1" fontAlgn="auto" hangingPunct="1">
              <a:spcAft>
                <a:spcPts val="0"/>
              </a:spcAft>
              <a:buFontTx/>
              <a:buNone/>
              <a:defRPr/>
            </a:pPr>
            <a:endParaRPr lang="fr-CH" dirty="0">
              <a:solidFill>
                <a:schemeClr val="tx1">
                  <a:lumMod val="65000"/>
                  <a:lumOff val="35000"/>
                </a:schemeClr>
              </a:solidFill>
              <a:ea typeface="+mn-ea"/>
              <a:cs typeface="+mn-cs"/>
            </a:endParaRPr>
          </a:p>
        </p:txBody>
      </p:sp>
      <p:pic>
        <p:nvPicPr>
          <p:cNvPr id="28675" name="Picture 5" descr="4a1e641b23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188" y="3933825"/>
            <a:ext cx="5834062" cy="24479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val="883022481"/>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Title 1"/>
          <p:cNvSpPr>
            <a:spLocks noGrp="1"/>
          </p:cNvSpPr>
          <p:nvPr>
            <p:ph type="title"/>
          </p:nvPr>
        </p:nvSpPr>
        <p:spPr>
          <a:xfrm>
            <a:off x="457200" y="-26988"/>
            <a:ext cx="8229600" cy="1268413"/>
          </a:xfrm>
        </p:spPr>
        <p:txBody>
          <a:bodyPr/>
          <a:lstStyle/>
          <a:p>
            <a:pPr eaLnBrk="1" hangingPunct="1"/>
            <a:r>
              <a:rPr lang="fr-CH" sz="3200" b="1" dirty="0">
                <a:latin typeface="Century Gothic" charset="0"/>
                <a:ea typeface="MS PGothic" charset="0"/>
                <a:cs typeface="MS PGothic" charset="0"/>
              </a:rPr>
              <a:t>Qu’apporte la Convention de Kampala?</a:t>
            </a:r>
          </a:p>
        </p:txBody>
      </p:sp>
      <p:sp>
        <p:nvSpPr>
          <p:cNvPr id="3" name="Content Placeholder 2"/>
          <p:cNvSpPr>
            <a:spLocks noGrp="1"/>
          </p:cNvSpPr>
          <p:nvPr>
            <p:ph sz="half" idx="1"/>
          </p:nvPr>
        </p:nvSpPr>
        <p:spPr>
          <a:xfrm>
            <a:off x="539750" y="1557338"/>
            <a:ext cx="8135938" cy="4824412"/>
          </a:xfrm>
        </p:spPr>
        <p:txBody>
          <a:bodyPr rtlCol="0">
            <a:normAutofit fontScale="62500" lnSpcReduction="20000"/>
          </a:bodyPr>
          <a:lstStyle/>
          <a:p>
            <a:pPr eaLnBrk="1" fontAlgn="auto" hangingPunct="1">
              <a:spcAft>
                <a:spcPts val="0"/>
              </a:spcAft>
              <a:buFont typeface="Wingdings" charset="2"/>
              <a:buChar char="§"/>
              <a:defRPr/>
            </a:pPr>
            <a:r>
              <a:rPr lang="de-CH" altLang="fr-FR" sz="3200" b="1" dirty="0">
                <a:solidFill>
                  <a:schemeClr val="tx1">
                    <a:lumMod val="65000"/>
                    <a:lumOff val="35000"/>
                  </a:schemeClr>
                </a:solidFill>
                <a:ea typeface="ＭＳ Ｐゴシック" pitchFamily="34" charset="-128"/>
                <a:cs typeface="+mn-cs"/>
              </a:rPr>
              <a:t>Instrument </a:t>
            </a:r>
            <a:r>
              <a:rPr lang="de-CH" altLang="fr-FR" sz="3200" b="1" dirty="0" err="1">
                <a:solidFill>
                  <a:schemeClr val="tx1">
                    <a:lumMod val="65000"/>
                    <a:lumOff val="35000"/>
                  </a:schemeClr>
                </a:solidFill>
                <a:ea typeface="ＭＳ Ｐゴシック" pitchFamily="34" charset="-128"/>
                <a:cs typeface="+mn-cs"/>
              </a:rPr>
              <a:t>juridiquement</a:t>
            </a:r>
            <a:r>
              <a:rPr lang="de-CH" altLang="fr-FR" sz="3200" b="1" dirty="0">
                <a:solidFill>
                  <a:schemeClr val="tx1">
                    <a:lumMod val="65000"/>
                    <a:lumOff val="35000"/>
                  </a:schemeClr>
                </a:solidFill>
                <a:ea typeface="ＭＳ Ｐゴシック" pitchFamily="34" charset="-128"/>
                <a:cs typeface="+mn-cs"/>
              </a:rPr>
              <a:t> </a:t>
            </a:r>
            <a:r>
              <a:rPr lang="de-CH" altLang="fr-FR" sz="3200" b="1" dirty="0" err="1" smtClean="0">
                <a:solidFill>
                  <a:schemeClr val="tx1">
                    <a:lumMod val="65000"/>
                    <a:lumOff val="35000"/>
                  </a:schemeClr>
                </a:solidFill>
                <a:ea typeface="ＭＳ Ｐゴシック" pitchFamily="34" charset="-128"/>
                <a:cs typeface="+mn-cs"/>
              </a:rPr>
              <a:t>contraignant</a:t>
            </a:r>
            <a:r>
              <a:rPr lang="de-CH" altLang="fr-FR" sz="3200" b="1" dirty="0" smtClean="0">
                <a:solidFill>
                  <a:schemeClr val="tx1">
                    <a:lumMod val="65000"/>
                    <a:lumOff val="35000"/>
                  </a:schemeClr>
                </a:solidFill>
                <a:ea typeface="ＭＳ Ｐゴシック" pitchFamily="34" charset="-128"/>
                <a:cs typeface="+mn-cs"/>
              </a:rPr>
              <a:t/>
            </a:r>
            <a:br>
              <a:rPr lang="de-CH" altLang="fr-FR" sz="3200" b="1" dirty="0" smtClean="0">
                <a:solidFill>
                  <a:schemeClr val="tx1">
                    <a:lumMod val="65000"/>
                    <a:lumOff val="35000"/>
                  </a:schemeClr>
                </a:solidFill>
                <a:ea typeface="ＭＳ Ｐゴシック" pitchFamily="34" charset="-128"/>
                <a:cs typeface="+mn-cs"/>
              </a:rPr>
            </a:br>
            <a:r>
              <a:rPr lang="de-CH" altLang="fr-FR" sz="3200" dirty="0" smtClean="0">
                <a:solidFill>
                  <a:schemeClr val="tx1">
                    <a:lumMod val="65000"/>
                    <a:lumOff val="35000"/>
                  </a:schemeClr>
                </a:solidFill>
                <a:ea typeface="ＭＳ Ｐゴシック" pitchFamily="34" charset="-128"/>
                <a:cs typeface="+mn-cs"/>
              </a:rPr>
              <a:t>La </a:t>
            </a:r>
            <a:r>
              <a:rPr lang="de-CH" altLang="fr-FR" sz="3200" dirty="0" err="1">
                <a:solidFill>
                  <a:schemeClr val="tx1">
                    <a:lumMod val="65000"/>
                    <a:lumOff val="35000"/>
                  </a:schemeClr>
                </a:solidFill>
                <a:ea typeface="ＭＳ Ｐゴシック" pitchFamily="34" charset="-128"/>
                <a:cs typeface="+mn-cs"/>
              </a:rPr>
              <a:t>Convention</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réaffirme</a:t>
            </a:r>
            <a:r>
              <a:rPr lang="de-CH" altLang="fr-FR" sz="3200" dirty="0">
                <a:solidFill>
                  <a:schemeClr val="tx1">
                    <a:lumMod val="65000"/>
                    <a:lumOff val="35000"/>
                  </a:schemeClr>
                </a:solidFill>
                <a:ea typeface="ＭＳ Ｐゴシック" pitchFamily="34" charset="-128"/>
                <a:cs typeface="+mn-cs"/>
              </a:rPr>
              <a:t> les </a:t>
            </a:r>
            <a:r>
              <a:rPr lang="de-CH" altLang="fr-FR" sz="3200" dirty="0" err="1">
                <a:solidFill>
                  <a:schemeClr val="tx1">
                    <a:lumMod val="65000"/>
                    <a:lumOff val="35000"/>
                  </a:schemeClr>
                </a:solidFill>
                <a:ea typeface="ＭＳ Ｐゴシック" pitchFamily="34" charset="-128"/>
                <a:cs typeface="+mn-cs"/>
              </a:rPr>
              <a:t>dispositions</a:t>
            </a:r>
            <a:r>
              <a:rPr lang="de-CH" altLang="fr-FR" sz="3200" dirty="0">
                <a:solidFill>
                  <a:schemeClr val="tx1">
                    <a:lumMod val="65000"/>
                    <a:lumOff val="35000"/>
                  </a:schemeClr>
                </a:solidFill>
                <a:ea typeface="ＭＳ Ｐゴシック" pitchFamily="34" charset="-128"/>
                <a:cs typeface="+mn-cs"/>
              </a:rPr>
              <a:t> et </a:t>
            </a:r>
            <a:r>
              <a:rPr lang="de-CH" altLang="fr-FR" sz="3200" dirty="0" err="1">
                <a:solidFill>
                  <a:schemeClr val="tx1">
                    <a:lumMod val="65000"/>
                    <a:lumOff val="35000"/>
                  </a:schemeClr>
                </a:solidFill>
                <a:ea typeface="ＭＳ Ｐゴシック" pitchFamily="34" charset="-128"/>
                <a:cs typeface="+mn-cs"/>
              </a:rPr>
              <a:t>principes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pertinents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pour</a:t>
            </a:r>
            <a:r>
              <a:rPr lang="de-CH" altLang="fr-FR" sz="3200" dirty="0">
                <a:solidFill>
                  <a:schemeClr val="tx1">
                    <a:lumMod val="65000"/>
                    <a:lumOff val="35000"/>
                  </a:schemeClr>
                </a:solidFill>
                <a:ea typeface="ＭＳ Ｐゴシック" pitchFamily="34" charset="-128"/>
                <a:cs typeface="+mn-cs"/>
              </a:rPr>
              <a:t> la </a:t>
            </a:r>
            <a:r>
              <a:rPr lang="de-CH" altLang="fr-FR" sz="3200" dirty="0" err="1">
                <a:solidFill>
                  <a:schemeClr val="tx1">
                    <a:lumMod val="65000"/>
                    <a:lumOff val="35000"/>
                  </a:schemeClr>
                </a:solidFill>
                <a:ea typeface="ＭＳ Ｐゴシック" pitchFamily="34" charset="-128"/>
                <a:cs typeface="+mn-cs"/>
              </a:rPr>
              <a:t>protection</a:t>
            </a:r>
            <a:r>
              <a:rPr lang="de-CH" altLang="fr-FR" sz="3200" dirty="0">
                <a:solidFill>
                  <a:schemeClr val="tx1">
                    <a:lumMod val="65000"/>
                    <a:lumOff val="35000"/>
                  </a:schemeClr>
                </a:solidFill>
                <a:ea typeface="ＭＳ Ｐゴシック" pitchFamily="34" charset="-128"/>
                <a:cs typeface="+mn-cs"/>
              </a:rPr>
              <a:t> des PDI et </a:t>
            </a:r>
            <a:r>
              <a:rPr lang="de-CH" altLang="fr-FR" sz="3200" dirty="0" err="1">
                <a:solidFill>
                  <a:schemeClr val="tx1">
                    <a:lumMod val="65000"/>
                    <a:lumOff val="35000"/>
                  </a:schemeClr>
                </a:solidFill>
                <a:ea typeface="ＭＳ Ｐゴシック" pitchFamily="34" charset="-128"/>
                <a:cs typeface="+mn-cs"/>
              </a:rPr>
              <a:t>impose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aux</a:t>
            </a:r>
            <a:r>
              <a:rPr lang="de-CH" altLang="fr-FR" sz="3200" dirty="0">
                <a:solidFill>
                  <a:schemeClr val="tx1">
                    <a:lumMod val="65000"/>
                    <a:lumOff val="35000"/>
                  </a:schemeClr>
                </a:solidFill>
                <a:ea typeface="ＭＳ Ｐゴシック" pitchFamily="34" charset="-128"/>
                <a:cs typeface="+mn-cs"/>
              </a:rPr>
              <a:t> Etats et </a:t>
            </a:r>
            <a:r>
              <a:rPr lang="de-CH" altLang="fr-FR" sz="3200" dirty="0" err="1">
                <a:solidFill>
                  <a:schemeClr val="tx1">
                    <a:lumMod val="65000"/>
                    <a:lumOff val="35000"/>
                  </a:schemeClr>
                </a:solidFill>
                <a:ea typeface="ＭＳ Ｐゴシック" pitchFamily="34" charset="-128"/>
                <a:cs typeface="+mn-cs"/>
              </a:rPr>
              <a:t>aux</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autres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acteurs</a:t>
            </a:r>
            <a:r>
              <a:rPr lang="de-CH" altLang="fr-FR" sz="3200" dirty="0">
                <a:solidFill>
                  <a:schemeClr val="tx1">
                    <a:lumMod val="65000"/>
                    <a:lumOff val="35000"/>
                  </a:schemeClr>
                </a:solidFill>
                <a:ea typeface="ＭＳ Ｐゴシック" pitchFamily="34" charset="-128"/>
                <a:cs typeface="+mn-cs"/>
              </a:rPr>
              <a:t> des </a:t>
            </a:r>
            <a:r>
              <a:rPr lang="de-CH" altLang="fr-FR" sz="3200" dirty="0" err="1">
                <a:solidFill>
                  <a:schemeClr val="tx1">
                    <a:lumMod val="65000"/>
                    <a:lumOff val="35000"/>
                  </a:schemeClr>
                </a:solidFill>
                <a:ea typeface="ＭＳ Ｐゴシック" pitchFamily="34" charset="-128"/>
                <a:cs typeface="+mn-cs"/>
              </a:rPr>
              <a:t>obligations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juridiques</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b="1" dirty="0">
                <a:solidFill>
                  <a:schemeClr val="tx1">
                    <a:lumMod val="65000"/>
                    <a:lumOff val="35000"/>
                  </a:schemeClr>
                </a:solidFill>
                <a:ea typeface="ＭＳ Ｐゴシック" pitchFamily="34" charset="-128"/>
                <a:cs typeface="+mn-cs"/>
              </a:rPr>
              <a:t>Instrument </a:t>
            </a:r>
            <a:r>
              <a:rPr lang="de-CH" altLang="fr-FR" sz="3200" b="1" dirty="0" err="1" smtClean="0">
                <a:solidFill>
                  <a:schemeClr val="tx1">
                    <a:lumMod val="65000"/>
                    <a:lumOff val="35000"/>
                  </a:schemeClr>
                </a:solidFill>
                <a:ea typeface="ＭＳ Ｐゴシック" pitchFamily="34" charset="-128"/>
                <a:cs typeface="+mn-cs"/>
              </a:rPr>
              <a:t>spécifique</a:t>
            </a:r>
            <a:r>
              <a:rPr lang="de-CH" altLang="fr-FR" sz="3200" b="1" dirty="0" smtClean="0">
                <a:solidFill>
                  <a:schemeClr val="tx1">
                    <a:lumMod val="65000"/>
                    <a:lumOff val="35000"/>
                  </a:schemeClr>
                </a:solidFill>
                <a:ea typeface="ＭＳ Ｐゴシック" pitchFamily="34" charset="-128"/>
                <a:cs typeface="+mn-cs"/>
              </a:rPr>
              <a:t/>
            </a:r>
            <a:br>
              <a:rPr lang="de-CH" altLang="fr-FR" sz="3200" b="1" dirty="0" smtClean="0">
                <a:solidFill>
                  <a:schemeClr val="tx1">
                    <a:lumMod val="65000"/>
                    <a:lumOff val="35000"/>
                  </a:schemeClr>
                </a:solidFill>
                <a:ea typeface="ＭＳ Ｐゴシック" pitchFamily="34" charset="-128"/>
                <a:cs typeface="+mn-cs"/>
              </a:rPr>
            </a:br>
            <a:r>
              <a:rPr lang="de-CH" altLang="fr-FR" sz="3200" dirty="0" smtClean="0">
                <a:solidFill>
                  <a:schemeClr val="tx1">
                    <a:lumMod val="65000"/>
                    <a:lumOff val="35000"/>
                  </a:schemeClr>
                </a:solidFill>
                <a:ea typeface="ＭＳ Ｐゴシック" pitchFamily="34" charset="-128"/>
                <a:cs typeface="+mn-cs"/>
              </a:rPr>
              <a:t>La </a:t>
            </a:r>
            <a:r>
              <a:rPr lang="de-CH" altLang="fr-FR" sz="3200" dirty="0" err="1">
                <a:solidFill>
                  <a:schemeClr val="tx1">
                    <a:lumMod val="65000"/>
                    <a:lumOff val="35000"/>
                  </a:schemeClr>
                </a:solidFill>
                <a:ea typeface="ＭＳ Ｐゴシック" pitchFamily="34" charset="-128"/>
                <a:cs typeface="+mn-cs"/>
              </a:rPr>
              <a:t>Convention</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thématique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vise</a:t>
            </a:r>
            <a:r>
              <a:rPr lang="de-CH" altLang="fr-FR" sz="3200" dirty="0">
                <a:solidFill>
                  <a:schemeClr val="tx1">
                    <a:lumMod val="65000"/>
                    <a:lumOff val="35000"/>
                  </a:schemeClr>
                </a:solidFill>
                <a:ea typeface="ＭＳ Ｐゴシック" pitchFamily="34" charset="-128"/>
                <a:cs typeface="+mn-cs"/>
              </a:rPr>
              <a:t> les </a:t>
            </a:r>
            <a:r>
              <a:rPr lang="de-CH" altLang="fr-FR" sz="3200" dirty="0" err="1">
                <a:solidFill>
                  <a:schemeClr val="tx1">
                    <a:lumMod val="65000"/>
                    <a:lumOff val="35000"/>
                  </a:schemeClr>
                </a:solidFill>
                <a:ea typeface="ＭＳ Ｐゴシック" pitchFamily="34" charset="-128"/>
                <a:cs typeface="+mn-cs"/>
              </a:rPr>
              <a:t>personnes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risquant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d’être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ou</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étant</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déjà</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déplacées</a:t>
            </a:r>
            <a:endParaRPr lang="de-CH" altLang="fr-FR" sz="3200" dirty="0">
              <a:solidFill>
                <a:schemeClr val="tx1">
                  <a:lumMod val="65000"/>
                  <a:lumOff val="35000"/>
                </a:schemeClr>
              </a:solidFill>
              <a:ea typeface="ＭＳ Ｐゴシック" pitchFamily="34" charset="-128"/>
              <a:cs typeface="+mn-cs"/>
            </a:endParaRPr>
          </a:p>
          <a:p>
            <a:pPr eaLnBrk="1" fontAlgn="auto" hangingPunct="1">
              <a:spcAft>
                <a:spcPts val="0"/>
              </a:spcAft>
              <a:buFont typeface="Wingdings" charset="2"/>
              <a:buChar char="§"/>
              <a:defRPr/>
            </a:pPr>
            <a:r>
              <a:rPr lang="de-CH" altLang="fr-FR" sz="3200" b="1" dirty="0" err="1">
                <a:solidFill>
                  <a:schemeClr val="tx1">
                    <a:lumMod val="65000"/>
                    <a:lumOff val="35000"/>
                  </a:schemeClr>
                </a:solidFill>
                <a:ea typeface="ＭＳ Ｐゴシック" pitchFamily="34" charset="-128"/>
                <a:cs typeface="+mn-cs"/>
              </a:rPr>
              <a:t>Document</a:t>
            </a:r>
            <a:r>
              <a:rPr lang="de-CH" altLang="fr-FR" sz="3200" b="1" dirty="0">
                <a:solidFill>
                  <a:schemeClr val="tx1">
                    <a:lumMod val="65000"/>
                    <a:lumOff val="35000"/>
                  </a:schemeClr>
                </a:solidFill>
                <a:ea typeface="ＭＳ Ｐゴシック" pitchFamily="34" charset="-128"/>
                <a:cs typeface="+mn-cs"/>
              </a:rPr>
              <a:t> </a:t>
            </a:r>
            <a:r>
              <a:rPr lang="de-CH" altLang="fr-FR" sz="3200" b="1" dirty="0" err="1" smtClean="0">
                <a:solidFill>
                  <a:schemeClr val="tx1">
                    <a:lumMod val="65000"/>
                    <a:lumOff val="35000"/>
                  </a:schemeClr>
                </a:solidFill>
                <a:ea typeface="ＭＳ Ｐゴシック" pitchFamily="34" charset="-128"/>
                <a:cs typeface="+mn-cs"/>
              </a:rPr>
              <a:t>régional</a:t>
            </a:r>
            <a:r>
              <a:rPr lang="de-CH" altLang="fr-FR" sz="3200" b="1" dirty="0" smtClean="0">
                <a:solidFill>
                  <a:schemeClr val="tx1">
                    <a:lumMod val="65000"/>
                    <a:lumOff val="35000"/>
                  </a:schemeClr>
                </a:solidFill>
                <a:ea typeface="ＭＳ Ｐゴシック" pitchFamily="34" charset="-128"/>
                <a:cs typeface="+mn-cs"/>
              </a:rPr>
              <a:t/>
            </a:r>
            <a:br>
              <a:rPr lang="de-CH" altLang="fr-FR" sz="3200" b="1" dirty="0" smtClean="0">
                <a:solidFill>
                  <a:schemeClr val="tx1">
                    <a:lumMod val="65000"/>
                    <a:lumOff val="35000"/>
                  </a:schemeClr>
                </a:solidFill>
                <a:ea typeface="ＭＳ Ｐゴシック" pitchFamily="34" charset="-128"/>
                <a:cs typeface="+mn-cs"/>
              </a:rPr>
            </a:br>
            <a:r>
              <a:rPr lang="de-CH" altLang="fr-FR" sz="3200" dirty="0" smtClean="0">
                <a:solidFill>
                  <a:schemeClr val="tx1">
                    <a:lumMod val="65000"/>
                    <a:lumOff val="35000"/>
                  </a:schemeClr>
                </a:solidFill>
                <a:ea typeface="ＭＳ Ｐゴシック" pitchFamily="34" charset="-128"/>
                <a:cs typeface="+mn-cs"/>
              </a:rPr>
              <a:t>Elle </a:t>
            </a:r>
            <a:r>
              <a:rPr lang="de-CH" altLang="fr-FR" sz="3200" dirty="0" err="1">
                <a:solidFill>
                  <a:schemeClr val="tx1">
                    <a:lumMod val="65000"/>
                    <a:lumOff val="35000"/>
                  </a:schemeClr>
                </a:solidFill>
                <a:ea typeface="ＭＳ Ｐゴシック" pitchFamily="34" charset="-128"/>
                <a:cs typeface="+mn-cs"/>
              </a:rPr>
              <a:t>appréhende</a:t>
            </a:r>
            <a:r>
              <a:rPr lang="de-CH" altLang="fr-FR" sz="3200" dirty="0">
                <a:solidFill>
                  <a:schemeClr val="tx1">
                    <a:lumMod val="65000"/>
                    <a:lumOff val="35000"/>
                  </a:schemeClr>
                </a:solidFill>
                <a:ea typeface="ＭＳ Ｐゴシック" pitchFamily="34" charset="-128"/>
                <a:cs typeface="+mn-cs"/>
              </a:rPr>
              <a:t> et </a:t>
            </a:r>
            <a:r>
              <a:rPr lang="de-CH" altLang="fr-FR" sz="3200" dirty="0" err="1">
                <a:solidFill>
                  <a:schemeClr val="tx1">
                    <a:lumMod val="65000"/>
                    <a:lumOff val="35000"/>
                  </a:schemeClr>
                </a:solidFill>
                <a:ea typeface="ＭＳ Ｐゴシック" pitchFamily="34" charset="-128"/>
                <a:cs typeface="+mn-cs"/>
              </a:rPr>
              <a:t>répond</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aux</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spécificités</a:t>
            </a:r>
            <a:r>
              <a:rPr lang="de-CH" altLang="fr-FR" sz="3200" dirty="0">
                <a:solidFill>
                  <a:schemeClr val="tx1">
                    <a:lumMod val="65000"/>
                    <a:lumOff val="35000"/>
                  </a:schemeClr>
                </a:solidFill>
                <a:ea typeface="ＭＳ Ｐゴシック" pitchFamily="34" charset="-128"/>
                <a:cs typeface="+mn-cs"/>
              </a:rPr>
              <a:t> des </a:t>
            </a:r>
            <a:r>
              <a:rPr lang="de-CH" altLang="fr-FR" sz="3200" dirty="0" err="1">
                <a:solidFill>
                  <a:schemeClr val="tx1">
                    <a:lumMod val="65000"/>
                    <a:lumOff val="35000"/>
                  </a:schemeClr>
                </a:solidFill>
                <a:ea typeface="ＭＳ Ｐゴシック" pitchFamily="34" charset="-128"/>
                <a:cs typeface="+mn-cs"/>
              </a:rPr>
              <a:t>déplacements</a:t>
            </a:r>
            <a:r>
              <a:rPr lang="de-CH" altLang="fr-FR" sz="3200" dirty="0">
                <a:solidFill>
                  <a:schemeClr val="tx1">
                    <a:lumMod val="65000"/>
                    <a:lumOff val="35000"/>
                  </a:schemeClr>
                </a:solidFill>
                <a:ea typeface="ＭＳ Ｐゴシック" pitchFamily="34" charset="-128"/>
                <a:cs typeface="+mn-cs"/>
              </a:rPr>
              <a:t> internes en </a:t>
            </a:r>
            <a:r>
              <a:rPr lang="de-CH" altLang="fr-FR" sz="3200" dirty="0" err="1">
                <a:solidFill>
                  <a:schemeClr val="tx1">
                    <a:lumMod val="65000"/>
                    <a:lumOff val="35000"/>
                  </a:schemeClr>
                </a:solidFill>
                <a:ea typeface="ＭＳ Ｐゴシック" pitchFamily="34" charset="-128"/>
                <a:cs typeface="+mn-cs"/>
              </a:rPr>
              <a:t>Afrique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dans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toute</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leur</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complexité</a:t>
            </a:r>
            <a:r>
              <a:rPr lang="de-CH" altLang="fr-FR" sz="3200" dirty="0">
                <a:solidFill>
                  <a:schemeClr val="tx1">
                    <a:lumMod val="65000"/>
                    <a:lumOff val="35000"/>
                  </a:schemeClr>
                </a:solidFill>
                <a:ea typeface="ＭＳ Ｐゴシック" pitchFamily="34" charset="-128"/>
                <a:cs typeface="+mn-cs"/>
              </a:rPr>
              <a:t> </a:t>
            </a:r>
          </a:p>
          <a:p>
            <a:pPr eaLnBrk="1" fontAlgn="auto" hangingPunct="1">
              <a:spcAft>
                <a:spcPts val="0"/>
              </a:spcAft>
              <a:buFont typeface="Wingdings" charset="2"/>
              <a:buChar char="§"/>
              <a:defRPr/>
            </a:pPr>
            <a:r>
              <a:rPr lang="de-CH" altLang="fr-FR" sz="3200" b="1" dirty="0" err="1">
                <a:solidFill>
                  <a:schemeClr val="tx1">
                    <a:lumMod val="65000"/>
                    <a:lumOff val="35000"/>
                  </a:schemeClr>
                </a:solidFill>
                <a:ea typeface="ＭＳ Ｐゴシック" pitchFamily="34" charset="-128"/>
                <a:cs typeface="+mn-cs"/>
              </a:rPr>
              <a:t>Différents</a:t>
            </a:r>
            <a:r>
              <a:rPr lang="de-CH" altLang="fr-FR" sz="3200" b="1" dirty="0">
                <a:solidFill>
                  <a:schemeClr val="tx1">
                    <a:lumMod val="65000"/>
                    <a:lumOff val="35000"/>
                  </a:schemeClr>
                </a:solidFill>
                <a:ea typeface="ＭＳ Ｐゴシック" pitchFamily="34" charset="-128"/>
                <a:cs typeface="+mn-cs"/>
              </a:rPr>
              <a:t> </a:t>
            </a:r>
            <a:r>
              <a:rPr lang="de-CH" altLang="fr-FR" sz="3200" b="1" dirty="0" err="1" smtClean="0">
                <a:solidFill>
                  <a:schemeClr val="tx1">
                    <a:lumMod val="65000"/>
                    <a:lumOff val="35000"/>
                  </a:schemeClr>
                </a:solidFill>
                <a:ea typeface="ＭＳ Ｐゴシック" pitchFamily="34" charset="-128"/>
                <a:cs typeface="+mn-cs"/>
              </a:rPr>
              <a:t>acteurs</a:t>
            </a:r>
            <a:r>
              <a:rPr lang="de-CH" altLang="fr-FR" sz="3200" b="1" dirty="0" smtClean="0">
                <a:solidFill>
                  <a:schemeClr val="tx1">
                    <a:lumMod val="65000"/>
                    <a:lumOff val="35000"/>
                  </a:schemeClr>
                </a:solidFill>
                <a:ea typeface="ＭＳ Ｐゴシック" pitchFamily="34" charset="-128"/>
                <a:cs typeface="+mn-cs"/>
              </a:rPr>
              <a:t/>
            </a:r>
            <a:br>
              <a:rPr lang="de-CH" altLang="fr-FR" sz="3200" b="1" dirty="0" smtClean="0">
                <a:solidFill>
                  <a:schemeClr val="tx1">
                    <a:lumMod val="65000"/>
                    <a:lumOff val="35000"/>
                  </a:schemeClr>
                </a:solidFill>
                <a:ea typeface="ＭＳ Ｐゴシック" pitchFamily="34" charset="-128"/>
                <a:cs typeface="+mn-cs"/>
              </a:rPr>
            </a:br>
            <a:r>
              <a:rPr lang="de-CH" altLang="fr-FR" sz="3200" dirty="0" smtClean="0">
                <a:solidFill>
                  <a:schemeClr val="tx1">
                    <a:lumMod val="65000"/>
                    <a:lumOff val="35000"/>
                  </a:schemeClr>
                </a:solidFill>
                <a:ea typeface="ＭＳ Ｐゴシック" pitchFamily="34" charset="-128"/>
                <a:cs typeface="+mn-cs"/>
              </a:rPr>
              <a:t>La </a:t>
            </a:r>
            <a:r>
              <a:rPr lang="de-CH" altLang="fr-FR" sz="3200" dirty="0">
                <a:solidFill>
                  <a:schemeClr val="tx1">
                    <a:lumMod val="65000"/>
                    <a:lumOff val="35000"/>
                  </a:schemeClr>
                </a:solidFill>
                <a:ea typeface="ＭＳ Ｐゴシック" pitchFamily="34" charset="-128"/>
                <a:cs typeface="+mn-cs"/>
              </a:rPr>
              <a:t>CK </a:t>
            </a:r>
            <a:r>
              <a:rPr lang="de-CH" altLang="fr-FR" sz="3200" dirty="0" err="1">
                <a:solidFill>
                  <a:schemeClr val="tx1">
                    <a:lumMod val="65000"/>
                    <a:lumOff val="35000"/>
                  </a:schemeClr>
                </a:solidFill>
                <a:ea typeface="ＭＳ Ｐゴシック" pitchFamily="34" charset="-128"/>
                <a:cs typeface="+mn-cs"/>
              </a:rPr>
              <a:t>définit</a:t>
            </a:r>
            <a:r>
              <a:rPr lang="de-CH" altLang="fr-FR" sz="3200" dirty="0">
                <a:solidFill>
                  <a:schemeClr val="tx1">
                    <a:lumMod val="65000"/>
                    <a:lumOff val="35000"/>
                  </a:schemeClr>
                </a:solidFill>
                <a:ea typeface="ＭＳ Ｐゴシック" pitchFamily="34" charset="-128"/>
                <a:cs typeface="+mn-cs"/>
              </a:rPr>
              <a:t> le </a:t>
            </a:r>
            <a:r>
              <a:rPr lang="de-CH" altLang="fr-FR" sz="3200" dirty="0" err="1">
                <a:solidFill>
                  <a:schemeClr val="tx1">
                    <a:lumMod val="65000"/>
                    <a:lumOff val="35000"/>
                  </a:schemeClr>
                </a:solidFill>
                <a:ea typeface="ＭＳ Ｐゴシック" pitchFamily="34" charset="-128"/>
                <a:cs typeface="+mn-cs"/>
              </a:rPr>
              <a:t>rôle</a:t>
            </a:r>
            <a:r>
              <a:rPr lang="de-CH" altLang="fr-FR" sz="3200" dirty="0">
                <a:solidFill>
                  <a:schemeClr val="tx1">
                    <a:lumMod val="65000"/>
                    <a:lumOff val="35000"/>
                  </a:schemeClr>
                </a:solidFill>
                <a:ea typeface="ＭＳ Ｐゴシック" pitchFamily="34" charset="-128"/>
                <a:cs typeface="+mn-cs"/>
              </a:rPr>
              <a:t> des </a:t>
            </a:r>
            <a:r>
              <a:rPr lang="de-CH" altLang="fr-FR" sz="3200" dirty="0" err="1">
                <a:solidFill>
                  <a:schemeClr val="tx1">
                    <a:lumMod val="65000"/>
                    <a:lumOff val="35000"/>
                  </a:schemeClr>
                </a:solidFill>
                <a:ea typeface="ＭＳ Ｐゴシック" pitchFamily="34" charset="-128"/>
                <a:cs typeface="+mn-cs"/>
              </a:rPr>
              <a:t>acteurs</a:t>
            </a:r>
            <a:r>
              <a:rPr lang="de-CH" altLang="fr-FR" sz="3200" dirty="0">
                <a:solidFill>
                  <a:schemeClr val="tx1">
                    <a:lumMod val="65000"/>
                    <a:lumOff val="35000"/>
                  </a:schemeClr>
                </a:solidFill>
                <a:ea typeface="ＭＳ Ｐゴシック" pitchFamily="34" charset="-128"/>
                <a:cs typeface="+mn-cs"/>
              </a:rPr>
              <a:t> non-</a:t>
            </a:r>
            <a:r>
              <a:rPr lang="de-CH" altLang="fr-FR" sz="3200" dirty="0" err="1">
                <a:solidFill>
                  <a:schemeClr val="tx1">
                    <a:lumMod val="65000"/>
                    <a:lumOff val="35000"/>
                  </a:schemeClr>
                </a:solidFill>
                <a:ea typeface="ＭＳ Ｐゴシック" pitchFamily="34" charset="-128"/>
                <a:cs typeface="+mn-cs"/>
              </a:rPr>
              <a:t>étatiques</a:t>
            </a:r>
            <a:r>
              <a:rPr lang="de-CH" altLang="fr-FR" sz="3200" dirty="0">
                <a:solidFill>
                  <a:schemeClr val="tx1">
                    <a:lumMod val="65000"/>
                    <a:lumOff val="35000"/>
                  </a:schemeClr>
                </a:solidFill>
                <a:ea typeface="ＭＳ Ｐゴシック" pitchFamily="34" charset="-128"/>
                <a:cs typeface="+mn-cs"/>
              </a:rPr>
              <a:t> </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société</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civile</a:t>
            </a:r>
            <a:r>
              <a:rPr lang="de-CH" altLang="fr-FR" sz="3200" dirty="0" smtClean="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organisations</a:t>
            </a:r>
            <a:r>
              <a:rPr lang="de-CH" altLang="fr-FR" sz="3200" dirty="0">
                <a:solidFill>
                  <a:schemeClr val="tx1">
                    <a:lumMod val="65000"/>
                    <a:lumOff val="35000"/>
                  </a:schemeClr>
                </a:solidFill>
                <a:ea typeface="ＭＳ Ｐゴシック" pitchFamily="34" charset="-128"/>
                <a:cs typeface="+mn-cs"/>
              </a:rPr>
              <a:t> internationales, </a:t>
            </a:r>
            <a:r>
              <a:rPr lang="de-CH" altLang="fr-FR" sz="3200" dirty="0" err="1">
                <a:solidFill>
                  <a:schemeClr val="tx1">
                    <a:lumMod val="65000"/>
                    <a:lumOff val="35000"/>
                  </a:schemeClr>
                </a:solidFill>
                <a:ea typeface="ＭＳ Ｐゴシック" pitchFamily="34" charset="-128"/>
                <a:cs typeface="+mn-cs"/>
              </a:rPr>
              <a:t>groupes</a:t>
            </a:r>
            <a:r>
              <a:rPr lang="de-CH" altLang="fr-FR" sz="3200" dirty="0">
                <a:solidFill>
                  <a:schemeClr val="tx1">
                    <a:lumMod val="65000"/>
                    <a:lumOff val="35000"/>
                  </a:schemeClr>
                </a:solidFill>
                <a:ea typeface="ＭＳ Ｐゴシック" pitchFamily="34" charset="-128"/>
                <a:cs typeface="+mn-cs"/>
              </a:rPr>
              <a:t> </a:t>
            </a:r>
            <a:r>
              <a:rPr lang="de-CH" altLang="fr-FR" sz="3200" dirty="0" err="1">
                <a:solidFill>
                  <a:schemeClr val="tx1">
                    <a:lumMod val="65000"/>
                    <a:lumOff val="35000"/>
                  </a:schemeClr>
                </a:solidFill>
                <a:ea typeface="ＭＳ Ｐゴシック" pitchFamily="34" charset="-128"/>
                <a:cs typeface="+mn-cs"/>
              </a:rPr>
              <a:t>armés</a:t>
            </a:r>
            <a:r>
              <a:rPr lang="de-CH" altLang="fr-FR" sz="3200" dirty="0">
                <a:solidFill>
                  <a:schemeClr val="tx1">
                    <a:lumMod val="65000"/>
                    <a:lumOff val="35000"/>
                  </a:schemeClr>
                </a:solidFill>
                <a:ea typeface="ＭＳ Ｐゴシック" pitchFamily="34" charset="-128"/>
                <a:cs typeface="+mn-cs"/>
              </a:rPr>
              <a:t> et </a:t>
            </a:r>
            <a:r>
              <a:rPr lang="de-CH" altLang="fr-FR" sz="3200" dirty="0" err="1">
                <a:solidFill>
                  <a:schemeClr val="tx1">
                    <a:lumMod val="65000"/>
                    <a:lumOff val="35000"/>
                  </a:schemeClr>
                </a:solidFill>
                <a:ea typeface="ＭＳ Ｐゴシック" pitchFamily="34" charset="-128"/>
                <a:cs typeface="+mn-cs"/>
              </a:rPr>
              <a:t>entreprises</a:t>
            </a:r>
            <a:r>
              <a:rPr lang="de-CH" altLang="fr-FR" sz="3200" dirty="0">
                <a:solidFill>
                  <a:schemeClr val="tx1">
                    <a:lumMod val="65000"/>
                    <a:lumOff val="35000"/>
                  </a:schemeClr>
                </a:solidFill>
                <a:ea typeface="ＭＳ Ｐゴシック" pitchFamily="34" charset="-128"/>
                <a:cs typeface="+mn-cs"/>
              </a:rPr>
              <a:t> </a:t>
            </a:r>
            <a:r>
              <a:rPr lang="de-CH" altLang="fr-FR" sz="3200" dirty="0" err="1" smtClean="0">
                <a:solidFill>
                  <a:schemeClr val="tx1">
                    <a:lumMod val="65000"/>
                    <a:lumOff val="35000"/>
                  </a:schemeClr>
                </a:solidFill>
                <a:ea typeface="ＭＳ Ｐゴシック" pitchFamily="34" charset="-128"/>
                <a:cs typeface="+mn-cs"/>
              </a:rPr>
              <a:t>privées</a:t>
            </a:r>
            <a:endParaRPr lang="de-CH" altLang="fr-FR" sz="3200" dirty="0">
              <a:solidFill>
                <a:schemeClr val="tx1">
                  <a:lumMod val="65000"/>
                  <a:lumOff val="35000"/>
                </a:schemeClr>
              </a:solidFill>
              <a:ea typeface="ＭＳ Ｐゴシック" pitchFamily="34" charset="-128"/>
              <a:cs typeface="+mn-cs"/>
            </a:endParaRPr>
          </a:p>
        </p:txBody>
      </p:sp>
    </p:spTree>
    <p:extLst>
      <p:ext uri="{BB962C8B-B14F-4D97-AF65-F5344CB8AC3E}">
        <p14:creationId xmlns:p14="http://schemas.microsoft.com/office/powerpoint/2010/main" val="2663963386"/>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re 1"/>
          <p:cNvSpPr>
            <a:spLocks noGrp="1"/>
          </p:cNvSpPr>
          <p:nvPr>
            <p:ph type="title"/>
          </p:nvPr>
        </p:nvSpPr>
        <p:spPr>
          <a:xfrm>
            <a:off x="323850" y="0"/>
            <a:ext cx="8424863" cy="1268413"/>
          </a:xfrm>
        </p:spPr>
        <p:txBody>
          <a:bodyPr/>
          <a:lstStyle/>
          <a:p>
            <a:pPr eaLnBrk="1" hangingPunct="1"/>
            <a:r>
              <a:rPr lang="fr-FR" sz="2800" b="1" dirty="0">
                <a:latin typeface="Century Gothic" charset="0"/>
                <a:ea typeface="MS PGothic" charset="0"/>
                <a:cs typeface="MS PGothic" charset="0"/>
              </a:rPr>
              <a:t>Prohibition </a:t>
            </a:r>
            <a:r>
              <a:rPr lang="fr-FR" sz="2800" b="1" dirty="0" smtClean="0">
                <a:latin typeface="Century Gothic" charset="0"/>
                <a:ea typeface="MS PGothic" charset="0"/>
                <a:cs typeface="MS PGothic" charset="0"/>
              </a:rPr>
              <a:t>du déplacement arbitraire</a:t>
            </a:r>
            <a:endParaRPr lang="fr-FR" sz="2800" b="1" dirty="0">
              <a:latin typeface="Century Gothic" charset="0"/>
              <a:ea typeface="MS PGothic" charset="0"/>
              <a:cs typeface="MS PGothic" charset="0"/>
            </a:endParaRPr>
          </a:p>
        </p:txBody>
      </p:sp>
      <p:sp>
        <p:nvSpPr>
          <p:cNvPr id="30723" name="Espace réservé du contenu 2"/>
          <p:cNvSpPr>
            <a:spLocks noGrp="1"/>
          </p:cNvSpPr>
          <p:nvPr>
            <p:ph idx="1"/>
          </p:nvPr>
        </p:nvSpPr>
        <p:spPr>
          <a:xfrm>
            <a:off x="323850" y="1268413"/>
            <a:ext cx="8424863" cy="5113337"/>
          </a:xfrm>
        </p:spPr>
        <p:txBody>
          <a:bodyPr rtlCol="0">
            <a:normAutofit/>
          </a:bodyPr>
          <a:lstStyle/>
          <a:p>
            <a:pPr marL="0" indent="0" eaLnBrk="1" fontAlgn="auto" hangingPunct="1">
              <a:lnSpc>
                <a:spcPct val="115000"/>
              </a:lnSpc>
              <a:spcAft>
                <a:spcPts val="0"/>
              </a:spcAft>
              <a:buFont typeface="Arial" charset="0"/>
              <a:buNone/>
              <a:defRPr/>
            </a:pPr>
            <a:r>
              <a:rPr lang="fr-FR" dirty="0" smtClean="0">
                <a:solidFill>
                  <a:schemeClr val="tx1">
                    <a:lumMod val="65000"/>
                    <a:lumOff val="35000"/>
                  </a:schemeClr>
                </a:solidFill>
                <a:latin typeface="Calibri" charset="0"/>
                <a:ea typeface="MS PGothic" charset="0"/>
                <a:cs typeface="Arial" charset="0"/>
              </a:rPr>
              <a:t>Principe Directeur six: le droit pour toutes les personnes d’être protégées contre le déplacement arbitraire :</a:t>
            </a:r>
            <a:endParaRPr lang="fr-FR" dirty="0">
              <a:solidFill>
                <a:schemeClr val="tx1">
                  <a:lumMod val="65000"/>
                  <a:lumOff val="35000"/>
                </a:schemeClr>
              </a:solidFill>
              <a:latin typeface="Calibri" charset="0"/>
              <a:ea typeface="MS PGothic" charset="0"/>
              <a:cs typeface="Arial" charset="0"/>
            </a:endParaRPr>
          </a:p>
        </p:txBody>
      </p:sp>
      <p:sp>
        <p:nvSpPr>
          <p:cNvPr id="4" name="Freccia a destra 3"/>
          <p:cNvSpPr/>
          <p:nvPr/>
        </p:nvSpPr>
        <p:spPr>
          <a:xfrm>
            <a:off x="2908300" y="2114550"/>
            <a:ext cx="2906713" cy="1928813"/>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b="1" dirty="0" smtClean="0">
                <a:solidFill>
                  <a:srgbClr val="FF0000"/>
                </a:solidFill>
              </a:rPr>
              <a:t>         </a:t>
            </a:r>
            <a:r>
              <a:rPr lang="it-IT" b="1" dirty="0" smtClean="0">
                <a:solidFill>
                  <a:schemeClr val="bg1"/>
                </a:solidFill>
              </a:rPr>
              <a:t>S’</a:t>
            </a:r>
            <a:r>
              <a:rPr lang="it-IT" b="1" dirty="0" err="1" smtClean="0">
                <a:solidFill>
                  <a:schemeClr val="bg1"/>
                </a:solidFill>
              </a:rPr>
              <a:t>abstenir</a:t>
            </a:r>
            <a:endParaRPr lang="it-IT" b="1" dirty="0" smtClean="0">
              <a:solidFill>
                <a:schemeClr val="bg1"/>
              </a:solidFill>
            </a:endParaRPr>
          </a:p>
          <a:p>
            <a:pPr>
              <a:defRPr/>
            </a:pPr>
            <a:r>
              <a:rPr lang="it-IT" b="1" dirty="0" smtClean="0">
                <a:solidFill>
                  <a:schemeClr val="bg1"/>
                </a:solidFill>
              </a:rPr>
              <a:t>         Interdire</a:t>
            </a:r>
          </a:p>
          <a:p>
            <a:pPr>
              <a:defRPr/>
            </a:pPr>
            <a:r>
              <a:rPr lang="it-IT" b="1" dirty="0" smtClean="0">
                <a:solidFill>
                  <a:schemeClr val="bg1"/>
                </a:solidFill>
              </a:rPr>
              <a:t>         </a:t>
            </a:r>
            <a:r>
              <a:rPr lang="it-IT" b="1" dirty="0" err="1" smtClean="0">
                <a:solidFill>
                  <a:schemeClr val="bg1"/>
                </a:solidFill>
              </a:rPr>
              <a:t>Empêcher</a:t>
            </a:r>
            <a:endParaRPr lang="it-IT" b="1" dirty="0">
              <a:solidFill>
                <a:schemeClr val="bg1"/>
              </a:solidFill>
            </a:endParaRPr>
          </a:p>
        </p:txBody>
      </p:sp>
      <p:sp>
        <p:nvSpPr>
          <p:cNvPr id="5" name="Ovale 4"/>
          <p:cNvSpPr/>
          <p:nvPr/>
        </p:nvSpPr>
        <p:spPr>
          <a:xfrm>
            <a:off x="6100763" y="2098675"/>
            <a:ext cx="2503487" cy="1655763"/>
          </a:xfrm>
          <a:prstGeom prst="ellipse">
            <a:avLst/>
          </a:prstGeom>
          <a:solidFill>
            <a:schemeClr val="tx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it-IT" b="1" dirty="0" err="1" smtClean="0">
                <a:solidFill>
                  <a:srgbClr val="FFFFFF"/>
                </a:solidFill>
              </a:rPr>
              <a:t>Déplacement</a:t>
            </a:r>
            <a:endParaRPr lang="it-IT" b="1" dirty="0" smtClean="0">
              <a:solidFill>
                <a:srgbClr val="FFFFFF"/>
              </a:solidFill>
            </a:endParaRPr>
          </a:p>
          <a:p>
            <a:pPr algn="ctr">
              <a:defRPr/>
            </a:pPr>
            <a:r>
              <a:rPr lang="it-IT" b="1" dirty="0" err="1" smtClean="0">
                <a:solidFill>
                  <a:srgbClr val="FFFFFF"/>
                </a:solidFill>
              </a:rPr>
              <a:t>arbitraire</a:t>
            </a:r>
            <a:endParaRPr lang="it-IT" b="1" dirty="0">
              <a:solidFill>
                <a:srgbClr val="FFFFFF"/>
              </a:solidFill>
            </a:endParaRPr>
          </a:p>
        </p:txBody>
      </p:sp>
      <p:sp>
        <p:nvSpPr>
          <p:cNvPr id="6" name="Freccia a destra con strisce 6"/>
          <p:cNvSpPr/>
          <p:nvPr/>
        </p:nvSpPr>
        <p:spPr>
          <a:xfrm>
            <a:off x="427038" y="2185988"/>
            <a:ext cx="2071687" cy="1785937"/>
          </a:xfrm>
          <a:prstGeom prst="stripedRightArrow">
            <a:avLst>
              <a:gd name="adj1" fmla="val 50000"/>
              <a:gd name="adj2" fmla="val 48786"/>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it-IT" b="1" dirty="0" err="1" smtClean="0">
                <a:solidFill>
                  <a:schemeClr val="tx2"/>
                </a:solidFill>
              </a:rPr>
              <a:t>Respecter</a:t>
            </a:r>
            <a:endParaRPr lang="it-IT" b="1" dirty="0" smtClean="0">
              <a:solidFill>
                <a:schemeClr val="tx2"/>
              </a:solidFill>
            </a:endParaRPr>
          </a:p>
          <a:p>
            <a:pPr>
              <a:defRPr/>
            </a:pPr>
            <a:r>
              <a:rPr lang="it-IT" b="1" dirty="0" err="1" smtClean="0">
                <a:solidFill>
                  <a:schemeClr val="tx2"/>
                </a:solidFill>
              </a:rPr>
              <a:t>Protéger</a:t>
            </a:r>
            <a:endParaRPr lang="it-IT" b="1" dirty="0" smtClean="0">
              <a:solidFill>
                <a:schemeClr val="tx2"/>
              </a:solidFill>
            </a:endParaRPr>
          </a:p>
          <a:p>
            <a:pPr>
              <a:defRPr/>
            </a:pPr>
            <a:r>
              <a:rPr lang="it-IT" b="1" dirty="0" err="1" smtClean="0">
                <a:solidFill>
                  <a:schemeClr val="tx2"/>
                </a:solidFill>
              </a:rPr>
              <a:t>Réaliser</a:t>
            </a:r>
            <a:endParaRPr lang="it-IT" b="1" dirty="0">
              <a:solidFill>
                <a:schemeClr val="tx2"/>
              </a:solidFill>
            </a:endParaRPr>
          </a:p>
        </p:txBody>
      </p:sp>
      <p:graphicFrame>
        <p:nvGraphicFramePr>
          <p:cNvPr id="7" name="Diagram 3"/>
          <p:cNvGraphicFramePr/>
          <p:nvPr>
            <p:extLst/>
          </p:nvPr>
        </p:nvGraphicFramePr>
        <p:xfrm>
          <a:off x="1492870" y="4043333"/>
          <a:ext cx="5688631" cy="233799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97875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1000" fill="hold"/>
                                        <p:tgtEl>
                                          <p:spTgt spid="4"/>
                                        </p:tgtEl>
                                        <p:attrNameLst>
                                          <p:attrName>ppt_w</p:attrName>
                                        </p:attrNameLst>
                                      </p:cBhvr>
                                      <p:tavLst>
                                        <p:tav tm="0">
                                          <p:val>
                                            <p:strVal val="#ppt_w*0.70"/>
                                          </p:val>
                                        </p:tav>
                                        <p:tav tm="100000">
                                          <p:val>
                                            <p:strVal val="#ppt_w"/>
                                          </p:val>
                                        </p:tav>
                                      </p:tavLst>
                                    </p:anim>
                                    <p:anim calcmode="lin" valueType="num">
                                      <p:cBhvr>
                                        <p:cTn id="8" dur="1000" fill="hold"/>
                                        <p:tgtEl>
                                          <p:spTgt spid="4"/>
                                        </p:tgtEl>
                                        <p:attrNameLst>
                                          <p:attrName>ppt_h</p:attrName>
                                        </p:attrNameLst>
                                      </p:cBhvr>
                                      <p:tavLst>
                                        <p:tav tm="0">
                                          <p:val>
                                            <p:strVal val="#ppt_h"/>
                                          </p:val>
                                        </p:tav>
                                        <p:tav tm="100000">
                                          <p:val>
                                            <p:strVal val="#ppt_h"/>
                                          </p:val>
                                        </p:tav>
                                      </p:tavLst>
                                    </p:anim>
                                    <p:animEffect transition="in" filter="fade">
                                      <p:cBhvr>
                                        <p:cTn id="9" dur="1000"/>
                                        <p:tgtEl>
                                          <p:spTgt spid="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1000" fill="hold"/>
                                        <p:tgtEl>
                                          <p:spTgt spid="6"/>
                                        </p:tgtEl>
                                        <p:attrNameLst>
                                          <p:attrName>ppt_w</p:attrName>
                                        </p:attrNameLst>
                                      </p:cBhvr>
                                      <p:tavLst>
                                        <p:tav tm="0">
                                          <p:val>
                                            <p:strVal val="#ppt_w*0.70"/>
                                          </p:val>
                                        </p:tav>
                                        <p:tav tm="100000">
                                          <p:val>
                                            <p:strVal val="#ppt_w"/>
                                          </p:val>
                                        </p:tav>
                                      </p:tavLst>
                                    </p:anim>
                                    <p:anim calcmode="lin" valueType="num">
                                      <p:cBhvr>
                                        <p:cTn id="15" dur="1000" fill="hold"/>
                                        <p:tgtEl>
                                          <p:spTgt spid="6"/>
                                        </p:tgtEl>
                                        <p:attrNameLst>
                                          <p:attrName>ppt_h</p:attrName>
                                        </p:attrNameLst>
                                      </p:cBhvr>
                                      <p:tavLst>
                                        <p:tav tm="0">
                                          <p:val>
                                            <p:strVal val="#ppt_h"/>
                                          </p:val>
                                        </p:tav>
                                        <p:tav tm="100000">
                                          <p:val>
                                            <p:strVal val="#ppt_h"/>
                                          </p:val>
                                        </p:tav>
                                      </p:tavLst>
                                    </p:anim>
                                    <p:animEffect transition="in" filter="fade">
                                      <p:cBhvr>
                                        <p:cTn id="16" dur="1000"/>
                                        <p:tgtEl>
                                          <p:spTgt spid="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1000"/>
                                        <p:tgtEl>
                                          <p:spTgt spid="7"/>
                                        </p:tgtEl>
                                      </p:cBhvr>
                                    </p:animEffect>
                                    <p:anim calcmode="lin" valueType="num">
                                      <p:cBhvr>
                                        <p:cTn id="22" dur="1000" fill="hold"/>
                                        <p:tgtEl>
                                          <p:spTgt spid="7"/>
                                        </p:tgtEl>
                                        <p:attrNameLst>
                                          <p:attrName>ppt_x</p:attrName>
                                        </p:attrNameLst>
                                      </p:cBhvr>
                                      <p:tavLst>
                                        <p:tav tm="0">
                                          <p:val>
                                            <p:strVal val="#ppt_x"/>
                                          </p:val>
                                        </p:tav>
                                        <p:tav tm="100000">
                                          <p:val>
                                            <p:strVal val="#ppt_x"/>
                                          </p:val>
                                        </p:tav>
                                      </p:tavLst>
                                    </p:anim>
                                    <p:anim calcmode="lin" valueType="num">
                                      <p:cBhvr>
                                        <p:cTn id="2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Graphic spid="7" grpId="0">
        <p:bldAsOne/>
      </p:bldGraphic>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Title 1"/>
          <p:cNvSpPr>
            <a:spLocks noGrp="1"/>
          </p:cNvSpPr>
          <p:nvPr>
            <p:ph type="title"/>
          </p:nvPr>
        </p:nvSpPr>
        <p:spPr>
          <a:xfrm>
            <a:off x="285750" y="0"/>
            <a:ext cx="8572500" cy="836613"/>
          </a:xfrm>
        </p:spPr>
        <p:txBody>
          <a:bodyPr/>
          <a:lstStyle/>
          <a:p>
            <a:pPr eaLnBrk="1" hangingPunct="1"/>
            <a:r>
              <a:rPr lang="fr-CH" b="1" dirty="0" smtClean="0">
                <a:latin typeface="Century Gothic" charset="0"/>
                <a:ea typeface="MS PGothic" charset="0"/>
                <a:cs typeface="MS PGothic" charset="0"/>
              </a:rPr>
              <a:t>Prévention</a:t>
            </a:r>
            <a:endParaRPr lang="fr-CH" b="1" dirty="0">
              <a:latin typeface="Century Gothic" charset="0"/>
              <a:ea typeface="MS PGothic" charset="0"/>
              <a:cs typeface="MS PGothic" charset="0"/>
            </a:endParaRPr>
          </a:p>
        </p:txBody>
      </p:sp>
      <p:sp>
        <p:nvSpPr>
          <p:cNvPr id="34818" name="Espace réservé du texte 1"/>
          <p:cNvSpPr txBox="1">
            <a:spLocks/>
          </p:cNvSpPr>
          <p:nvPr/>
        </p:nvSpPr>
        <p:spPr bwMode="auto">
          <a:xfrm>
            <a:off x="323850" y="1052513"/>
            <a:ext cx="8496300" cy="7207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a:lstStyle>
            <a:lvl1pPr>
              <a:defRPr sz="2400">
                <a:solidFill>
                  <a:schemeClr val="tx1"/>
                </a:solidFill>
                <a:latin typeface="Arial" charset="0"/>
                <a:ea typeface="MS PGothic" charset="0"/>
                <a:cs typeface="MS PGothic" charset="0"/>
              </a:defRPr>
            </a:lvl1pPr>
            <a:lvl2pPr marL="742950" indent="-285750">
              <a:defRPr sz="2400">
                <a:solidFill>
                  <a:schemeClr val="tx1"/>
                </a:solidFill>
                <a:latin typeface="Arial" charset="0"/>
                <a:ea typeface="MS PGothic" charset="0"/>
                <a:cs typeface="MS PGothic" charset="0"/>
              </a:defRPr>
            </a:lvl2pPr>
            <a:lvl3pPr marL="1143000" indent="-228600">
              <a:defRPr sz="2400">
                <a:solidFill>
                  <a:schemeClr val="tx1"/>
                </a:solidFill>
                <a:latin typeface="Arial" charset="0"/>
                <a:ea typeface="MS PGothic" charset="0"/>
                <a:cs typeface="MS PGothic" charset="0"/>
              </a:defRPr>
            </a:lvl3pPr>
            <a:lvl4pPr marL="1600200" indent="-228600">
              <a:defRPr sz="2400">
                <a:solidFill>
                  <a:schemeClr val="tx1"/>
                </a:solidFill>
                <a:latin typeface="Arial" charset="0"/>
                <a:ea typeface="MS PGothic" charset="0"/>
                <a:cs typeface="MS PGothic" charset="0"/>
              </a:defRPr>
            </a:lvl4pPr>
            <a:lvl5pPr marL="2057400" indent="-228600">
              <a:defRPr sz="2400">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Arial" charset="0"/>
                <a:ea typeface="MS PGothic" charset="0"/>
                <a:cs typeface="MS PGothic" charset="0"/>
              </a:defRPr>
            </a:lvl9pPr>
          </a:lstStyle>
          <a:p>
            <a:pPr>
              <a:buClr>
                <a:schemeClr val="accent1"/>
              </a:buClr>
              <a:buFont typeface="Wingdings 2" charset="0"/>
              <a:buNone/>
            </a:pPr>
            <a:r>
              <a:rPr lang="it-IT" sz="2000" b="1" dirty="0" smtClean="0">
                <a:solidFill>
                  <a:srgbClr val="595959"/>
                </a:solidFill>
                <a:latin typeface="Century Gothic" charset="0"/>
                <a:cs typeface="Century Gothic" charset="0"/>
              </a:rPr>
              <a:t>Principe </a:t>
            </a:r>
            <a:r>
              <a:rPr lang="it-IT" sz="2000" b="1" dirty="0" err="1" smtClean="0">
                <a:solidFill>
                  <a:srgbClr val="595959"/>
                </a:solidFill>
                <a:latin typeface="Century Gothic" charset="0"/>
                <a:cs typeface="Century Gothic" charset="0"/>
              </a:rPr>
              <a:t>Directeur</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sept</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responsabilité</a:t>
            </a:r>
            <a:r>
              <a:rPr lang="it-IT" sz="2000" b="1" dirty="0" smtClean="0">
                <a:solidFill>
                  <a:srgbClr val="595959"/>
                </a:solidFill>
                <a:latin typeface="Century Gothic" charset="0"/>
                <a:cs typeface="Century Gothic" charset="0"/>
              </a:rPr>
              <a:t> de l’</a:t>
            </a:r>
            <a:r>
              <a:rPr lang="it-IT" sz="2000" b="1" dirty="0" err="1" smtClean="0">
                <a:solidFill>
                  <a:srgbClr val="595959"/>
                </a:solidFill>
                <a:latin typeface="Century Gothic" charset="0"/>
                <a:cs typeface="Century Gothic" charset="0"/>
              </a:rPr>
              <a:t>Etat</a:t>
            </a:r>
            <a:r>
              <a:rPr lang="it-IT" sz="2000" b="1" dirty="0" smtClean="0">
                <a:solidFill>
                  <a:srgbClr val="595959"/>
                </a:solidFill>
                <a:latin typeface="Century Gothic" charset="0"/>
                <a:cs typeface="Century Gothic" charset="0"/>
              </a:rPr>
              <a:t> de </a:t>
            </a:r>
            <a:r>
              <a:rPr lang="it-IT" sz="2000" b="1" dirty="0" err="1" smtClean="0">
                <a:solidFill>
                  <a:srgbClr val="595959"/>
                </a:solidFill>
                <a:latin typeface="Century Gothic" charset="0"/>
                <a:cs typeface="Century Gothic" charset="0"/>
              </a:rPr>
              <a:t>prévenir</a:t>
            </a:r>
            <a:r>
              <a:rPr lang="it-IT" sz="2000" b="1" dirty="0" smtClean="0">
                <a:solidFill>
                  <a:srgbClr val="595959"/>
                </a:solidFill>
                <a:latin typeface="Century Gothic" charset="0"/>
                <a:cs typeface="Century Gothic" charset="0"/>
              </a:rPr>
              <a:t> et d’</a:t>
            </a:r>
            <a:r>
              <a:rPr lang="it-IT" sz="2000" b="1" dirty="0" err="1" smtClean="0">
                <a:solidFill>
                  <a:srgbClr val="595959"/>
                </a:solidFill>
                <a:latin typeface="Century Gothic" charset="0"/>
                <a:cs typeface="Century Gothic" charset="0"/>
              </a:rPr>
              <a:t>éviter</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les</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conditions</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conduisant</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au</a:t>
            </a:r>
            <a:r>
              <a:rPr lang="it-IT" sz="2000" b="1" dirty="0" smtClean="0">
                <a:solidFill>
                  <a:srgbClr val="595959"/>
                </a:solidFill>
                <a:latin typeface="Century Gothic" charset="0"/>
                <a:cs typeface="Century Gothic" charset="0"/>
              </a:rPr>
              <a:t> </a:t>
            </a:r>
            <a:r>
              <a:rPr lang="it-IT" sz="2000" b="1" dirty="0" err="1" smtClean="0">
                <a:solidFill>
                  <a:srgbClr val="595959"/>
                </a:solidFill>
                <a:latin typeface="Century Gothic" charset="0"/>
                <a:cs typeface="Century Gothic" charset="0"/>
              </a:rPr>
              <a:t>déplacement</a:t>
            </a:r>
            <a:endParaRPr lang="it-IT" sz="2000" b="1" dirty="0">
              <a:solidFill>
                <a:srgbClr val="595959"/>
              </a:solidFill>
              <a:latin typeface="Century Gothic" charset="0"/>
              <a:cs typeface="Century Gothic" charset="0"/>
            </a:endParaRPr>
          </a:p>
        </p:txBody>
      </p:sp>
      <p:sp>
        <p:nvSpPr>
          <p:cNvPr id="8" name="Segnaposto contenuto 2"/>
          <p:cNvSpPr>
            <a:spLocks noGrp="1"/>
          </p:cNvSpPr>
          <p:nvPr>
            <p:ph sz="half" idx="2"/>
          </p:nvPr>
        </p:nvSpPr>
        <p:spPr>
          <a:xfrm>
            <a:off x="468313" y="2028825"/>
            <a:ext cx="4391025" cy="3776663"/>
          </a:xfrm>
        </p:spPr>
        <p:txBody>
          <a:bodyPr rtlCol="0">
            <a:noAutofit/>
          </a:bodyPr>
          <a:lstStyle/>
          <a:p>
            <a:pPr marL="0" indent="0" eaLnBrk="1" fontAlgn="auto" hangingPunct="1">
              <a:spcAft>
                <a:spcPts val="0"/>
              </a:spcAft>
              <a:buFontTx/>
              <a:buNone/>
              <a:defRPr/>
            </a:pPr>
            <a:r>
              <a:rPr lang="it-IT" altLang="fr-FR" sz="2000" b="1" dirty="0" smtClean="0">
                <a:ea typeface="+mn-ea"/>
                <a:cs typeface="+mn-cs"/>
              </a:rPr>
              <a:t>Conflit</a:t>
            </a:r>
            <a:r>
              <a:rPr lang="it-IT" altLang="fr-FR" sz="2000" b="1" dirty="0" smtClean="0">
                <a:ea typeface="+mn-ea"/>
                <a:cs typeface="+mn-cs"/>
              </a:rPr>
              <a:t>:</a:t>
            </a:r>
          </a:p>
          <a:p>
            <a:pPr eaLnBrk="1" fontAlgn="auto" hangingPunct="1">
              <a:spcBef>
                <a:spcPts val="1400"/>
              </a:spcBef>
              <a:spcAft>
                <a:spcPts val="0"/>
              </a:spcAft>
              <a:buFont typeface="Wingdings" charset="2"/>
              <a:buChar char="§"/>
              <a:defRPr/>
            </a:pPr>
            <a:r>
              <a:rPr lang="it-IT" dirty="0" err="1" smtClean="0">
                <a:ea typeface="+mn-ea"/>
                <a:cs typeface="+mn-cs"/>
              </a:rPr>
              <a:t>Protection</a:t>
            </a:r>
            <a:r>
              <a:rPr lang="it-IT" dirty="0" smtClean="0">
                <a:ea typeface="+mn-ea"/>
                <a:cs typeface="+mn-cs"/>
              </a:rPr>
              <a:t> </a:t>
            </a:r>
            <a:r>
              <a:rPr lang="it-IT" dirty="0" err="1">
                <a:ea typeface="+mn-ea"/>
                <a:cs typeface="+mn-cs"/>
              </a:rPr>
              <a:t>des</a:t>
            </a:r>
            <a:r>
              <a:rPr lang="it-IT" dirty="0">
                <a:ea typeface="+mn-ea"/>
                <a:cs typeface="+mn-cs"/>
              </a:rPr>
              <a:t> </a:t>
            </a:r>
            <a:r>
              <a:rPr lang="it-IT" dirty="0" err="1">
                <a:ea typeface="+mn-ea"/>
                <a:cs typeface="+mn-cs"/>
              </a:rPr>
              <a:t>droits</a:t>
            </a:r>
            <a:r>
              <a:rPr lang="it-IT" dirty="0">
                <a:ea typeface="+mn-ea"/>
                <a:cs typeface="+mn-cs"/>
              </a:rPr>
              <a:t> </a:t>
            </a:r>
            <a:r>
              <a:rPr lang="it-IT" dirty="0" err="1">
                <a:ea typeface="+mn-ea"/>
                <a:cs typeface="+mn-cs"/>
              </a:rPr>
              <a:t>des</a:t>
            </a:r>
            <a:r>
              <a:rPr lang="it-IT" dirty="0">
                <a:ea typeface="+mn-ea"/>
                <a:cs typeface="+mn-cs"/>
              </a:rPr>
              <a:t> </a:t>
            </a:r>
            <a:r>
              <a:rPr lang="it-IT" dirty="0" err="1">
                <a:ea typeface="+mn-ea"/>
                <a:cs typeface="+mn-cs"/>
              </a:rPr>
              <a:t>minorités</a:t>
            </a:r>
            <a:r>
              <a:rPr lang="it-IT" dirty="0">
                <a:ea typeface="+mn-ea"/>
                <a:cs typeface="+mn-cs"/>
              </a:rPr>
              <a:t>, </a:t>
            </a:r>
            <a:r>
              <a:rPr lang="it-IT" dirty="0" err="1">
                <a:ea typeface="+mn-ea"/>
                <a:cs typeface="+mn-cs"/>
              </a:rPr>
              <a:t>état</a:t>
            </a:r>
            <a:r>
              <a:rPr lang="it-IT" dirty="0">
                <a:ea typeface="+mn-ea"/>
                <a:cs typeface="+mn-cs"/>
              </a:rPr>
              <a:t> de </a:t>
            </a:r>
            <a:r>
              <a:rPr lang="it-IT" dirty="0" err="1">
                <a:ea typeface="+mn-ea"/>
                <a:cs typeface="+mn-cs"/>
              </a:rPr>
              <a:t>droit</a:t>
            </a:r>
            <a:r>
              <a:rPr lang="it-IT" dirty="0">
                <a:ea typeface="+mn-ea"/>
                <a:cs typeface="+mn-cs"/>
              </a:rPr>
              <a:t>, </a:t>
            </a:r>
            <a:r>
              <a:rPr lang="it-IT" dirty="0" err="1">
                <a:ea typeface="+mn-ea"/>
                <a:cs typeface="+mn-cs"/>
              </a:rPr>
              <a:t>participation</a:t>
            </a:r>
            <a:r>
              <a:rPr lang="it-IT" dirty="0">
                <a:ea typeface="+mn-ea"/>
                <a:cs typeface="+mn-cs"/>
              </a:rPr>
              <a:t>, </a:t>
            </a:r>
            <a:r>
              <a:rPr lang="it-IT" dirty="0" err="1">
                <a:ea typeface="+mn-ea"/>
                <a:cs typeface="+mn-cs"/>
              </a:rPr>
              <a:t>conditions</a:t>
            </a:r>
            <a:r>
              <a:rPr lang="it-IT" dirty="0">
                <a:ea typeface="+mn-ea"/>
                <a:cs typeface="+mn-cs"/>
              </a:rPr>
              <a:t> de vie </a:t>
            </a:r>
            <a:r>
              <a:rPr lang="it-IT" dirty="0" err="1">
                <a:ea typeface="+mn-ea"/>
                <a:cs typeface="+mn-cs"/>
              </a:rPr>
              <a:t>adéquates</a:t>
            </a:r>
            <a:r>
              <a:rPr lang="it-IT" dirty="0">
                <a:ea typeface="+mn-ea"/>
                <a:cs typeface="+mn-cs"/>
              </a:rPr>
              <a:t> </a:t>
            </a:r>
          </a:p>
          <a:p>
            <a:pPr eaLnBrk="1" fontAlgn="auto" hangingPunct="1">
              <a:spcBef>
                <a:spcPts val="1400"/>
              </a:spcBef>
              <a:spcAft>
                <a:spcPts val="0"/>
              </a:spcAft>
              <a:buFont typeface="Wingdings" charset="2"/>
              <a:buChar char="§"/>
              <a:defRPr/>
            </a:pPr>
            <a:r>
              <a:rPr lang="it-IT" dirty="0">
                <a:ea typeface="+mn-ea"/>
                <a:cs typeface="+mn-cs"/>
              </a:rPr>
              <a:t>Prévention des </a:t>
            </a:r>
            <a:r>
              <a:rPr lang="it-IT" dirty="0" smtClean="0">
                <a:ea typeface="+mn-ea"/>
                <a:cs typeface="+mn-cs"/>
              </a:rPr>
              <a:t>violations </a:t>
            </a:r>
            <a:r>
              <a:rPr lang="it-IT" dirty="0">
                <a:ea typeface="+mn-ea"/>
                <a:cs typeface="+mn-cs"/>
              </a:rPr>
              <a:t>du DIH qui conduisent au déplacement</a:t>
            </a:r>
          </a:p>
          <a:p>
            <a:pPr eaLnBrk="1" fontAlgn="auto" hangingPunct="1">
              <a:spcBef>
                <a:spcPts val="1400"/>
              </a:spcBef>
              <a:spcAft>
                <a:spcPts val="0"/>
              </a:spcAft>
              <a:buFont typeface="Wingdings" charset="2"/>
              <a:buChar char="§"/>
              <a:defRPr/>
            </a:pPr>
            <a:r>
              <a:rPr lang="it-IT" dirty="0" err="1">
                <a:ea typeface="+mn-ea"/>
                <a:cs typeface="+mn-cs"/>
              </a:rPr>
              <a:t>Dialogue</a:t>
            </a:r>
            <a:r>
              <a:rPr lang="it-IT" dirty="0">
                <a:ea typeface="+mn-ea"/>
                <a:cs typeface="+mn-cs"/>
              </a:rPr>
              <a:t> et </a:t>
            </a:r>
            <a:r>
              <a:rPr lang="it-IT" dirty="0" err="1">
                <a:ea typeface="+mn-ea"/>
                <a:cs typeface="+mn-cs"/>
              </a:rPr>
              <a:t>formation</a:t>
            </a:r>
            <a:r>
              <a:rPr lang="it-IT" dirty="0">
                <a:ea typeface="+mn-ea"/>
                <a:cs typeface="+mn-cs"/>
              </a:rPr>
              <a:t> de </a:t>
            </a:r>
            <a:r>
              <a:rPr lang="it-IT" dirty="0" err="1">
                <a:ea typeface="+mn-ea"/>
                <a:cs typeface="+mn-cs"/>
              </a:rPr>
              <a:t>toutes</a:t>
            </a:r>
            <a:r>
              <a:rPr lang="it-IT" dirty="0">
                <a:ea typeface="+mn-ea"/>
                <a:cs typeface="+mn-cs"/>
              </a:rPr>
              <a:t> </a:t>
            </a:r>
            <a:r>
              <a:rPr lang="it-IT" dirty="0" err="1">
                <a:ea typeface="+mn-ea"/>
                <a:cs typeface="+mn-cs"/>
              </a:rPr>
              <a:t>les</a:t>
            </a:r>
            <a:r>
              <a:rPr lang="it-IT" dirty="0">
                <a:ea typeface="+mn-ea"/>
                <a:cs typeface="+mn-cs"/>
              </a:rPr>
              <a:t> parties y </a:t>
            </a:r>
            <a:r>
              <a:rPr lang="it-IT" dirty="0" err="1">
                <a:ea typeface="+mn-ea"/>
                <a:cs typeface="+mn-cs"/>
              </a:rPr>
              <a:t>compris</a:t>
            </a:r>
            <a:r>
              <a:rPr lang="it-IT" dirty="0">
                <a:ea typeface="+mn-ea"/>
                <a:cs typeface="+mn-cs"/>
              </a:rPr>
              <a:t> </a:t>
            </a:r>
            <a:r>
              <a:rPr lang="it-IT" dirty="0" err="1">
                <a:ea typeface="+mn-ea"/>
                <a:cs typeface="+mn-cs"/>
              </a:rPr>
              <a:t>les</a:t>
            </a:r>
            <a:r>
              <a:rPr lang="it-IT" dirty="0">
                <a:ea typeface="+mn-ea"/>
                <a:cs typeface="+mn-cs"/>
              </a:rPr>
              <a:t> </a:t>
            </a:r>
            <a:r>
              <a:rPr lang="it-IT" dirty="0" err="1">
                <a:ea typeface="+mn-ea"/>
                <a:cs typeface="+mn-cs"/>
              </a:rPr>
              <a:t>forces</a:t>
            </a:r>
            <a:r>
              <a:rPr lang="it-IT" dirty="0">
                <a:ea typeface="+mn-ea"/>
                <a:cs typeface="+mn-cs"/>
              </a:rPr>
              <a:t> de </a:t>
            </a:r>
            <a:r>
              <a:rPr lang="it-IT" dirty="0" err="1">
                <a:ea typeface="+mn-ea"/>
                <a:cs typeface="+mn-cs"/>
              </a:rPr>
              <a:t>sécurité</a:t>
            </a:r>
            <a:r>
              <a:rPr lang="it-IT" dirty="0">
                <a:ea typeface="+mn-ea"/>
                <a:cs typeface="+mn-cs"/>
              </a:rPr>
              <a:t> </a:t>
            </a:r>
          </a:p>
          <a:p>
            <a:pPr eaLnBrk="1" fontAlgn="auto" hangingPunct="1">
              <a:spcBef>
                <a:spcPts val="1400"/>
              </a:spcBef>
              <a:spcAft>
                <a:spcPts val="0"/>
              </a:spcAft>
              <a:buFont typeface="Wingdings" charset="2"/>
              <a:buChar char="§"/>
              <a:defRPr/>
            </a:pPr>
            <a:r>
              <a:rPr lang="it-IT" dirty="0">
                <a:ea typeface="+mn-ea"/>
                <a:cs typeface="+mn-cs"/>
              </a:rPr>
              <a:t>Lutte contre l’impunité et pénalisation du déplacement </a:t>
            </a:r>
            <a:r>
              <a:rPr lang="it-IT" dirty="0" smtClean="0">
                <a:ea typeface="+mn-ea"/>
                <a:cs typeface="+mn-cs"/>
              </a:rPr>
              <a:t>arbitraire</a:t>
            </a:r>
            <a:endParaRPr lang="it-IT" dirty="0">
              <a:ea typeface="+mn-ea"/>
              <a:cs typeface="+mn-cs"/>
            </a:endParaRPr>
          </a:p>
        </p:txBody>
      </p:sp>
      <p:sp>
        <p:nvSpPr>
          <p:cNvPr id="9" name="Segnaposto contenuto 3"/>
          <p:cNvSpPr>
            <a:spLocks noGrp="1"/>
          </p:cNvSpPr>
          <p:nvPr>
            <p:ph sz="quarter" idx="4294967295"/>
          </p:nvPr>
        </p:nvSpPr>
        <p:spPr>
          <a:xfrm>
            <a:off x="5003800" y="2033588"/>
            <a:ext cx="3992563" cy="3843337"/>
          </a:xfrm>
        </p:spPr>
        <p:txBody>
          <a:bodyPr/>
          <a:lstStyle/>
          <a:p>
            <a:pPr marL="0" indent="0" eaLnBrk="1" hangingPunct="1">
              <a:buFontTx/>
              <a:buNone/>
              <a:defRPr/>
            </a:pPr>
            <a:r>
              <a:rPr lang="it-IT" b="1" dirty="0" smtClean="0">
                <a:latin typeface="Century Gothic"/>
                <a:ea typeface="MS PGothic" charset="0"/>
                <a:cs typeface="Century Gothic"/>
              </a:rPr>
              <a:t>Catastrophes</a:t>
            </a:r>
            <a:r>
              <a:rPr lang="it-IT" b="1" dirty="0" smtClean="0">
                <a:latin typeface="Century Gothic"/>
                <a:ea typeface="MS PGothic" charset="0"/>
                <a:cs typeface="Century Gothic"/>
              </a:rPr>
              <a:t>:  </a:t>
            </a:r>
            <a:endParaRPr lang="it-IT" b="1" dirty="0">
              <a:latin typeface="Century Gothic"/>
              <a:ea typeface="MS PGothic" charset="0"/>
              <a:cs typeface="Century Gothic"/>
            </a:endParaRPr>
          </a:p>
          <a:p>
            <a:pPr eaLnBrk="1" hangingPunct="1">
              <a:spcBef>
                <a:spcPts val="1400"/>
              </a:spcBef>
              <a:buFont typeface="Wingdings" charset="2"/>
              <a:buChar char="§"/>
              <a:defRPr/>
            </a:pPr>
            <a:r>
              <a:rPr lang="it-IT" sz="1800" dirty="0" smtClean="0">
                <a:ea typeface="MS PGothic" charset="0"/>
                <a:cs typeface="Century Gothic"/>
              </a:rPr>
              <a:t>“Il </a:t>
            </a:r>
            <a:r>
              <a:rPr lang="it-IT" sz="1800" dirty="0" err="1">
                <a:ea typeface="MS PGothic" charset="0"/>
                <a:cs typeface="Century Gothic"/>
              </a:rPr>
              <a:t>n’y</a:t>
            </a:r>
            <a:r>
              <a:rPr lang="it-IT" sz="1800" dirty="0">
                <a:ea typeface="MS PGothic" charset="0"/>
                <a:cs typeface="Century Gothic"/>
              </a:rPr>
              <a:t> a </a:t>
            </a:r>
            <a:r>
              <a:rPr lang="it-IT" sz="1800" dirty="0" err="1">
                <a:ea typeface="MS PGothic" charset="0"/>
                <a:cs typeface="Century Gothic"/>
              </a:rPr>
              <a:t>pas</a:t>
            </a:r>
            <a:r>
              <a:rPr lang="it-IT" sz="1800" dirty="0">
                <a:ea typeface="MS PGothic" charset="0"/>
                <a:cs typeface="Century Gothic"/>
              </a:rPr>
              <a:t> de </a:t>
            </a:r>
            <a:r>
              <a:rPr lang="it-IT" sz="1800" dirty="0" err="1">
                <a:ea typeface="MS PGothic" charset="0"/>
                <a:cs typeface="Century Gothic"/>
              </a:rPr>
              <a:t>catastrophes</a:t>
            </a:r>
            <a:r>
              <a:rPr lang="it-IT" sz="1800" dirty="0">
                <a:ea typeface="MS PGothic" charset="0"/>
                <a:cs typeface="Century Gothic"/>
              </a:rPr>
              <a:t> “</a:t>
            </a:r>
            <a:r>
              <a:rPr lang="it-IT" sz="1800" dirty="0" err="1">
                <a:ea typeface="MS PGothic" charset="0"/>
                <a:cs typeface="Century Gothic"/>
              </a:rPr>
              <a:t>naturelles</a:t>
            </a:r>
            <a:r>
              <a:rPr lang="it-IT" sz="1800" dirty="0">
                <a:ea typeface="MS PGothic" charset="0"/>
                <a:cs typeface="Century Gothic"/>
              </a:rPr>
              <a:t>” mais </a:t>
            </a:r>
            <a:r>
              <a:rPr lang="it-IT" sz="1800" dirty="0" err="1">
                <a:ea typeface="MS PGothic" charset="0"/>
                <a:cs typeface="Century Gothic"/>
              </a:rPr>
              <a:t>uniquement</a:t>
            </a:r>
            <a:r>
              <a:rPr lang="it-IT" sz="1800" dirty="0">
                <a:ea typeface="MS PGothic" charset="0"/>
                <a:cs typeface="Century Gothic"/>
              </a:rPr>
              <a:t> </a:t>
            </a:r>
            <a:r>
              <a:rPr lang="it-IT" sz="1800" dirty="0" err="1">
                <a:ea typeface="MS PGothic" charset="0"/>
                <a:cs typeface="Century Gothic"/>
              </a:rPr>
              <a:t>des</a:t>
            </a:r>
            <a:r>
              <a:rPr lang="it-IT" sz="1800" dirty="0">
                <a:ea typeface="MS PGothic" charset="0"/>
                <a:cs typeface="Century Gothic"/>
              </a:rPr>
              <a:t> </a:t>
            </a:r>
            <a:r>
              <a:rPr lang="it-IT" sz="1800" dirty="0" err="1" smtClean="0">
                <a:ea typeface="MS PGothic" charset="0"/>
                <a:cs typeface="Century Gothic"/>
              </a:rPr>
              <a:t>risques</a:t>
            </a:r>
            <a:r>
              <a:rPr lang="it-IT" sz="1800" dirty="0" smtClean="0">
                <a:ea typeface="MS PGothic" charset="0"/>
                <a:cs typeface="Century Gothic"/>
              </a:rPr>
              <a:t> </a:t>
            </a:r>
            <a:r>
              <a:rPr lang="it-IT" sz="1800" dirty="0" err="1">
                <a:ea typeface="MS PGothic" charset="0"/>
                <a:cs typeface="Century Gothic"/>
              </a:rPr>
              <a:t>naturels</a:t>
            </a:r>
            <a:r>
              <a:rPr lang="it-IT" sz="1800" dirty="0">
                <a:ea typeface="MS PGothic" charset="0"/>
                <a:cs typeface="Century Gothic"/>
              </a:rPr>
              <a:t>” Bureau </a:t>
            </a:r>
            <a:r>
              <a:rPr lang="it-IT" sz="1800" dirty="0" err="1">
                <a:ea typeface="MS PGothic" charset="0"/>
                <a:cs typeface="Century Gothic"/>
              </a:rPr>
              <a:t>des</a:t>
            </a:r>
            <a:r>
              <a:rPr lang="it-IT" sz="1800" dirty="0">
                <a:ea typeface="MS PGothic" charset="0"/>
                <a:cs typeface="Century Gothic"/>
              </a:rPr>
              <a:t> NU pour la RRC</a:t>
            </a:r>
          </a:p>
          <a:p>
            <a:pPr eaLnBrk="1" hangingPunct="1">
              <a:spcBef>
                <a:spcPts val="1400"/>
              </a:spcBef>
              <a:buFont typeface="Wingdings" charset="2"/>
              <a:buChar char="§"/>
              <a:defRPr/>
            </a:pPr>
            <a:r>
              <a:rPr lang="it-IT" sz="1800" dirty="0" err="1" smtClean="0">
                <a:ea typeface="MS PGothic" charset="0"/>
                <a:cs typeface="Century Gothic"/>
              </a:rPr>
              <a:t>Gestion</a:t>
            </a:r>
            <a:r>
              <a:rPr lang="it-IT" sz="1800" dirty="0">
                <a:ea typeface="MS PGothic" charset="0"/>
                <a:cs typeface="Century Gothic"/>
              </a:rPr>
              <a:t>, </a:t>
            </a:r>
            <a:r>
              <a:rPr lang="it-IT" sz="1800" dirty="0" err="1" smtClean="0">
                <a:ea typeface="MS PGothic" charset="0"/>
                <a:cs typeface="Century Gothic"/>
              </a:rPr>
              <a:t>préparation</a:t>
            </a:r>
            <a:r>
              <a:rPr lang="it-IT" sz="1800" dirty="0" smtClean="0">
                <a:ea typeface="MS PGothic" charset="0"/>
                <a:cs typeface="Century Gothic"/>
              </a:rPr>
              <a:t> </a:t>
            </a:r>
            <a:r>
              <a:rPr lang="it-IT" sz="1800" dirty="0">
                <a:ea typeface="MS PGothic" charset="0"/>
                <a:cs typeface="Century Gothic"/>
              </a:rPr>
              <a:t>et </a:t>
            </a:r>
            <a:r>
              <a:rPr lang="it-IT" sz="1800" dirty="0" err="1">
                <a:ea typeface="MS PGothic" charset="0"/>
                <a:cs typeface="Century Gothic"/>
              </a:rPr>
              <a:t>mitigation</a:t>
            </a:r>
            <a:r>
              <a:rPr lang="it-IT" sz="1800" dirty="0">
                <a:ea typeface="MS PGothic" charset="0"/>
                <a:cs typeface="Century Gothic"/>
              </a:rPr>
              <a:t> </a:t>
            </a:r>
            <a:r>
              <a:rPr lang="it-IT" sz="1800" dirty="0" err="1">
                <a:ea typeface="MS PGothic" charset="0"/>
                <a:cs typeface="Century Gothic"/>
              </a:rPr>
              <a:t>des</a:t>
            </a:r>
            <a:r>
              <a:rPr lang="it-IT" sz="1800" dirty="0">
                <a:ea typeface="MS PGothic" charset="0"/>
                <a:cs typeface="Century Gothic"/>
              </a:rPr>
              <a:t> </a:t>
            </a:r>
            <a:r>
              <a:rPr lang="it-IT" sz="1800" dirty="0" err="1">
                <a:ea typeface="MS PGothic" charset="0"/>
                <a:cs typeface="Century Gothic"/>
              </a:rPr>
              <a:t>catastrophes</a:t>
            </a:r>
            <a:r>
              <a:rPr lang="it-IT" sz="1800" dirty="0">
                <a:ea typeface="MS PGothic" charset="0"/>
                <a:cs typeface="Century Gothic"/>
              </a:rPr>
              <a:t> </a:t>
            </a:r>
          </a:p>
          <a:p>
            <a:pPr eaLnBrk="1" hangingPunct="1">
              <a:spcBef>
                <a:spcPts val="1400"/>
              </a:spcBef>
              <a:buFont typeface="Wingdings" charset="2"/>
              <a:buChar char="§"/>
              <a:defRPr/>
            </a:pPr>
            <a:r>
              <a:rPr lang="it-IT" sz="1800" dirty="0" smtClean="0">
                <a:ea typeface="MS PGothic" charset="0"/>
                <a:cs typeface="Century Gothic"/>
              </a:rPr>
              <a:t>Systèmes </a:t>
            </a:r>
            <a:r>
              <a:rPr lang="it-IT" sz="1800" dirty="0">
                <a:ea typeface="MS PGothic" charset="0"/>
                <a:cs typeface="Century Gothic"/>
              </a:rPr>
              <a:t>d’alerte </a:t>
            </a:r>
            <a:r>
              <a:rPr lang="it-IT" sz="1800" dirty="0" smtClean="0">
                <a:ea typeface="MS PGothic" charset="0"/>
                <a:cs typeface="Century Gothic"/>
              </a:rPr>
              <a:t>précoce</a:t>
            </a:r>
            <a:endParaRPr lang="it-IT" sz="1800" dirty="0">
              <a:ea typeface="MS PGothic" charset="0"/>
              <a:cs typeface="Century Gothic"/>
            </a:endParaRPr>
          </a:p>
          <a:p>
            <a:pPr marL="0" indent="0" eaLnBrk="1" hangingPunct="1">
              <a:buFontTx/>
              <a:buNone/>
              <a:defRPr/>
            </a:pPr>
            <a:endParaRPr lang="it-IT" sz="1800" dirty="0">
              <a:latin typeface="Century Gothic"/>
              <a:ea typeface="MS PGothic" charset="0"/>
              <a:cs typeface="Century Gothic"/>
            </a:endParaRPr>
          </a:p>
          <a:p>
            <a:pPr marL="0" indent="0" eaLnBrk="1" hangingPunct="1">
              <a:buFontTx/>
              <a:buNone/>
              <a:defRPr/>
            </a:pPr>
            <a:endParaRPr lang="fr-FR" u="sng" dirty="0">
              <a:latin typeface="Century Gothic"/>
              <a:ea typeface="MS PGothic" charset="0"/>
              <a:cs typeface="Century Gothic"/>
            </a:endParaRPr>
          </a:p>
        </p:txBody>
      </p:sp>
    </p:spTree>
    <p:extLst>
      <p:ext uri="{BB962C8B-B14F-4D97-AF65-F5344CB8AC3E}">
        <p14:creationId xmlns:p14="http://schemas.microsoft.com/office/powerpoint/2010/main" val="50439856"/>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Title 1"/>
          <p:cNvSpPr>
            <a:spLocks noGrp="1"/>
          </p:cNvSpPr>
          <p:nvPr>
            <p:ph type="title"/>
          </p:nvPr>
        </p:nvSpPr>
        <p:spPr>
          <a:xfrm>
            <a:off x="323850" y="0"/>
            <a:ext cx="8229600" cy="1196975"/>
          </a:xfrm>
        </p:spPr>
        <p:txBody>
          <a:bodyPr/>
          <a:lstStyle/>
          <a:p>
            <a:pPr eaLnBrk="1" hangingPunct="1"/>
            <a:r>
              <a:rPr lang="fr-CH" sz="3200" b="1" dirty="0" smtClean="0">
                <a:latin typeface="Century Gothic" charset="0"/>
                <a:ea typeface="MS PGothic" charset="0"/>
                <a:cs typeface="MS PGothic" charset="0"/>
              </a:rPr>
              <a:t>Protection des PDI :</a:t>
            </a:r>
            <a:br>
              <a:rPr lang="fr-CH" sz="3200" b="1" dirty="0" smtClean="0">
                <a:latin typeface="Century Gothic" charset="0"/>
                <a:ea typeface="MS PGothic" charset="0"/>
                <a:cs typeface="MS PGothic" charset="0"/>
              </a:rPr>
            </a:br>
            <a:r>
              <a:rPr lang="fr-CH" sz="3200" b="1" dirty="0" smtClean="0">
                <a:latin typeface="Century Gothic" charset="0"/>
                <a:ea typeface="MS PGothic" charset="0"/>
                <a:cs typeface="MS PGothic" charset="0"/>
              </a:rPr>
              <a:t>Principes Directeurs 10 à </a:t>
            </a:r>
            <a:r>
              <a:rPr lang="fr-CH" sz="3200" b="1" dirty="0">
                <a:latin typeface="Century Gothic" charset="0"/>
                <a:ea typeface="MS PGothic" charset="0"/>
                <a:cs typeface="MS PGothic" charset="0"/>
              </a:rPr>
              <a:t>23</a:t>
            </a:r>
          </a:p>
        </p:txBody>
      </p:sp>
      <p:graphicFrame>
        <p:nvGraphicFramePr>
          <p:cNvPr id="5" name="Table 4"/>
          <p:cNvGraphicFramePr>
            <a:graphicFrameLocks noGrp="1"/>
          </p:cNvGraphicFramePr>
          <p:nvPr>
            <p:extLst/>
          </p:nvPr>
        </p:nvGraphicFramePr>
        <p:xfrm>
          <a:off x="395288" y="1628775"/>
          <a:ext cx="8137525" cy="3600450"/>
        </p:xfrm>
        <a:graphic>
          <a:graphicData uri="http://schemas.openxmlformats.org/drawingml/2006/table">
            <a:tbl>
              <a:tblPr/>
              <a:tblGrid>
                <a:gridCol w="4069492"/>
                <a:gridCol w="4068033"/>
              </a:tblGrid>
              <a:tr h="16351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E46C0A"/>
                          </a:solidFill>
                          <a:effectLst/>
                          <a:latin typeface="Century Gothic"/>
                          <a:ea typeface="MS PGothic" charset="0"/>
                          <a:cs typeface="Century Gothic"/>
                        </a:rPr>
                        <a:t>A. </a:t>
                      </a:r>
                      <a:r>
                        <a:rPr kumimoji="0" lang="en-GB" sz="2000" b="1" i="0" u="none" strike="noStrike" cap="none" normalizeH="0" baseline="0" dirty="0" smtClean="0">
                          <a:ln>
                            <a:noFill/>
                          </a:ln>
                          <a:solidFill>
                            <a:srgbClr val="E46C0A"/>
                          </a:solidFill>
                          <a:effectLst/>
                          <a:latin typeface="Century Gothic"/>
                          <a:ea typeface="MS PGothic" charset="0"/>
                          <a:cs typeface="Century Gothic"/>
                        </a:rPr>
                        <a:t>Droits civils et </a:t>
                      </a:r>
                      <a:r>
                        <a:rPr kumimoji="0" lang="fr-FR" sz="2000" b="1" i="0" u="none" strike="noStrike" cap="none" normalizeH="0" baseline="0" noProof="0" dirty="0" smtClean="0">
                          <a:ln>
                            <a:noFill/>
                          </a:ln>
                          <a:solidFill>
                            <a:srgbClr val="E46C0A"/>
                          </a:solidFill>
                          <a:effectLst/>
                          <a:latin typeface="Century Gothic"/>
                          <a:ea typeface="MS PGothic" charset="0"/>
                          <a:cs typeface="Century Gothic"/>
                        </a:rPr>
                        <a:t>politiques</a:t>
                      </a:r>
                      <a:r>
                        <a:rPr kumimoji="0" lang="en-GB" sz="2000" b="1" i="0" u="none" strike="noStrike" cap="none" normalizeH="0" baseline="0" dirty="0" smtClean="0">
                          <a:ln>
                            <a:noFill/>
                          </a:ln>
                          <a:solidFill>
                            <a:srgbClr val="E46C0A"/>
                          </a:solidFill>
                          <a:effectLst/>
                          <a:latin typeface="Century Gothic"/>
                          <a:ea typeface="MS PGothic" charset="0"/>
                          <a:cs typeface="Century Gothic"/>
                        </a:rPr>
                        <a:t/>
                      </a:r>
                      <a:br>
                        <a:rPr kumimoji="0" lang="en-GB" sz="2000" b="1" i="0" u="none" strike="noStrike" cap="none" normalizeH="0" baseline="0" dirty="0" smtClean="0">
                          <a:ln>
                            <a:noFill/>
                          </a:ln>
                          <a:solidFill>
                            <a:srgbClr val="E46C0A"/>
                          </a:solidFill>
                          <a:effectLst/>
                          <a:latin typeface="Century Gothic"/>
                          <a:ea typeface="MS PGothic" charset="0"/>
                          <a:cs typeface="Century Gothic"/>
                        </a:rPr>
                      </a:br>
                      <a:r>
                        <a:rPr kumimoji="0" lang="en-GB" sz="2000" b="1" i="0" u="none" strike="noStrike" cap="none" normalizeH="0" baseline="0" dirty="0" err="1" smtClean="0">
                          <a:ln>
                            <a:noFill/>
                          </a:ln>
                          <a:solidFill>
                            <a:srgbClr val="070D13"/>
                          </a:solidFill>
                          <a:effectLst/>
                          <a:latin typeface="+mn-lt"/>
                          <a:ea typeface="MS PGothic" charset="0"/>
                          <a:cs typeface="Century Gothic"/>
                        </a:rPr>
                        <a:t>relatifs</a:t>
                      </a:r>
                      <a:r>
                        <a:rPr kumimoji="0" lang="en-GB" sz="2000" b="1" i="0" u="none" strike="noStrike" cap="none" normalizeH="0" baseline="0" dirty="0" smtClean="0">
                          <a:ln>
                            <a:noFill/>
                          </a:ln>
                          <a:solidFill>
                            <a:srgbClr val="070D13"/>
                          </a:solidFill>
                          <a:effectLst/>
                          <a:latin typeface="+mn-lt"/>
                          <a:ea typeface="MS PGothic" charset="0"/>
                          <a:cs typeface="Century Gothic"/>
                        </a:rPr>
                        <a:t> au </a:t>
                      </a:r>
                      <a:r>
                        <a:rPr kumimoji="0" lang="en-GB" sz="2000" b="1" i="0" u="none" strike="noStrike" cap="none" normalizeH="0" baseline="0" dirty="0" err="1" smtClean="0">
                          <a:ln>
                            <a:noFill/>
                          </a:ln>
                          <a:solidFill>
                            <a:srgbClr val="070D13"/>
                          </a:solidFill>
                          <a:effectLst/>
                          <a:latin typeface="+mn-lt"/>
                          <a:ea typeface="MS PGothic" charset="0"/>
                          <a:cs typeface="Century Gothic"/>
                        </a:rPr>
                        <a:t>droit</a:t>
                      </a:r>
                      <a:r>
                        <a:rPr kumimoji="0" lang="en-GB" sz="2000" b="1" i="0" u="none" strike="noStrike" cap="none" normalizeH="0" baseline="0" dirty="0" smtClean="0">
                          <a:ln>
                            <a:noFill/>
                          </a:ln>
                          <a:solidFill>
                            <a:srgbClr val="070D13"/>
                          </a:solidFill>
                          <a:effectLst/>
                          <a:latin typeface="+mn-lt"/>
                          <a:ea typeface="MS PGothic" charset="0"/>
                          <a:cs typeface="Century Gothic"/>
                        </a:rPr>
                        <a:t> </a:t>
                      </a:r>
                      <a:r>
                        <a:rPr kumimoji="0" lang="en-GB" sz="2000" b="1" i="0" u="none" strike="noStrike" cap="none" normalizeH="0" baseline="0" dirty="0" err="1" smtClean="0">
                          <a:ln>
                            <a:noFill/>
                          </a:ln>
                          <a:solidFill>
                            <a:srgbClr val="070D13"/>
                          </a:solidFill>
                          <a:effectLst/>
                          <a:latin typeface="+mn-lt"/>
                          <a:ea typeface="MS PGothic" charset="0"/>
                          <a:cs typeface="Century Gothic"/>
                        </a:rPr>
                        <a:t>à</a:t>
                      </a:r>
                      <a:r>
                        <a:rPr kumimoji="0" lang="en-GB" sz="2000" b="1" i="0" u="none" strike="noStrike" cap="none" normalizeH="0" baseline="0" dirty="0" smtClean="0">
                          <a:ln>
                            <a:noFill/>
                          </a:ln>
                          <a:solidFill>
                            <a:srgbClr val="070D13"/>
                          </a:solidFill>
                          <a:effectLst/>
                          <a:latin typeface="+mn-lt"/>
                          <a:ea typeface="MS PGothic" charset="0"/>
                          <a:cs typeface="Century Gothic"/>
                        </a:rPr>
                        <a:t> la vie, </a:t>
                      </a:r>
                      <a:r>
                        <a:rPr kumimoji="0" lang="en-GB" sz="2000" b="1" i="0" u="none" strike="noStrike" cap="none" normalizeH="0" baseline="0" dirty="0" err="1" smtClean="0">
                          <a:ln>
                            <a:noFill/>
                          </a:ln>
                          <a:solidFill>
                            <a:srgbClr val="070D13"/>
                          </a:solidFill>
                          <a:effectLst/>
                          <a:latin typeface="+mn-lt"/>
                          <a:ea typeface="MS PGothic" charset="0"/>
                          <a:cs typeface="Century Gothic"/>
                        </a:rPr>
                        <a:t>à</a:t>
                      </a:r>
                      <a:r>
                        <a:rPr kumimoji="0" lang="en-GB" sz="2000" b="1" i="0" u="none" strike="noStrike" cap="none" normalizeH="0" baseline="0" dirty="0" smtClean="0">
                          <a:ln>
                            <a:noFill/>
                          </a:ln>
                          <a:solidFill>
                            <a:srgbClr val="070D13"/>
                          </a:solidFill>
                          <a:effectLst/>
                          <a:latin typeface="+mn-lt"/>
                          <a:ea typeface="MS PGothic" charset="0"/>
                          <a:cs typeface="Century Gothic"/>
                        </a:rPr>
                        <a:t> la </a:t>
                      </a:r>
                      <a:r>
                        <a:rPr kumimoji="0" lang="en-GB" sz="2000" b="1" i="0" u="none" strike="noStrike" cap="none" normalizeH="0" baseline="0" dirty="0" err="1" smtClean="0">
                          <a:ln>
                            <a:noFill/>
                          </a:ln>
                          <a:solidFill>
                            <a:srgbClr val="070D13"/>
                          </a:solidFill>
                          <a:effectLst/>
                          <a:latin typeface="+mn-lt"/>
                          <a:ea typeface="MS PGothic" charset="0"/>
                          <a:cs typeface="Century Gothic"/>
                        </a:rPr>
                        <a:t>sécurité</a:t>
                      </a:r>
                      <a:r>
                        <a:rPr kumimoji="0" lang="en-GB" sz="2000" b="1" i="0" u="none" strike="noStrike" cap="none" normalizeH="0" baseline="0" dirty="0" smtClean="0">
                          <a:ln>
                            <a:noFill/>
                          </a:ln>
                          <a:solidFill>
                            <a:srgbClr val="070D13"/>
                          </a:solidFill>
                          <a:effectLst/>
                          <a:latin typeface="+mn-lt"/>
                          <a:ea typeface="MS PGothic" charset="0"/>
                          <a:cs typeface="Century Gothic"/>
                        </a:rPr>
                        <a:t>, au </a:t>
                      </a:r>
                      <a:r>
                        <a:rPr kumimoji="0" lang="en-GB" sz="2000" b="1" i="0" u="none" strike="noStrike" cap="none" normalizeH="0" baseline="0" dirty="0" err="1" smtClean="0">
                          <a:ln>
                            <a:noFill/>
                          </a:ln>
                          <a:solidFill>
                            <a:srgbClr val="070D13"/>
                          </a:solidFill>
                          <a:effectLst/>
                          <a:latin typeface="+mn-lt"/>
                          <a:ea typeface="MS PGothic" charset="0"/>
                          <a:cs typeface="Century Gothic"/>
                        </a:rPr>
                        <a:t>bien-être</a:t>
                      </a:r>
                      <a:r>
                        <a:rPr kumimoji="0" lang="en-GB" sz="2000" b="1" i="0" u="none" strike="noStrike" cap="none" normalizeH="0" baseline="0" dirty="0" smtClean="0">
                          <a:ln>
                            <a:noFill/>
                          </a:ln>
                          <a:solidFill>
                            <a:srgbClr val="070D13"/>
                          </a:solidFill>
                          <a:effectLst/>
                          <a:latin typeface="+mn-lt"/>
                          <a:ea typeface="MS PGothic" charset="0"/>
                          <a:cs typeface="Century Gothic"/>
                        </a:rPr>
                        <a:t> physique et </a:t>
                      </a:r>
                      <a:r>
                        <a:rPr kumimoji="0" lang="en-GB" sz="2000" b="1" i="0" u="none" strike="noStrike" cap="none" normalizeH="0" baseline="0" dirty="0" err="1" smtClean="0">
                          <a:ln>
                            <a:noFill/>
                          </a:ln>
                          <a:solidFill>
                            <a:srgbClr val="070D13"/>
                          </a:solidFill>
                          <a:effectLst/>
                          <a:latin typeface="+mn-lt"/>
                          <a:ea typeface="MS PGothic" charset="0"/>
                          <a:cs typeface="Century Gothic"/>
                        </a:rPr>
                        <a:t>à</a:t>
                      </a:r>
                      <a:r>
                        <a:rPr kumimoji="0" lang="en-GB" sz="2000" b="1" i="0" u="none" strike="noStrike" cap="none" normalizeH="0" baseline="0" dirty="0" smtClean="0">
                          <a:ln>
                            <a:noFill/>
                          </a:ln>
                          <a:solidFill>
                            <a:srgbClr val="070D13"/>
                          </a:solidFill>
                          <a:effectLst/>
                          <a:latin typeface="+mn-lt"/>
                          <a:ea typeface="MS PGothic" charset="0"/>
                          <a:cs typeface="Century Gothic"/>
                        </a:rPr>
                        <a:t> </a:t>
                      </a:r>
                      <a:r>
                        <a:rPr kumimoji="0" lang="en-GB" sz="2000" b="1" i="0" u="none" strike="noStrike" cap="none" normalizeH="0" baseline="0" dirty="0" err="1" smtClean="0">
                          <a:ln>
                            <a:noFill/>
                          </a:ln>
                          <a:solidFill>
                            <a:srgbClr val="070D13"/>
                          </a:solidFill>
                          <a:effectLst/>
                          <a:latin typeface="+mn-lt"/>
                          <a:ea typeface="MS PGothic" charset="0"/>
                          <a:cs typeface="Century Gothic"/>
                        </a:rPr>
                        <a:t>l’unité</a:t>
                      </a:r>
                      <a:r>
                        <a:rPr kumimoji="0" lang="en-GB" sz="2000" b="1" i="0" u="none" strike="noStrike" cap="none" normalizeH="0" baseline="0" dirty="0" smtClean="0">
                          <a:ln>
                            <a:noFill/>
                          </a:ln>
                          <a:solidFill>
                            <a:srgbClr val="070D13"/>
                          </a:solidFill>
                          <a:effectLst/>
                          <a:latin typeface="+mn-lt"/>
                          <a:ea typeface="MS PGothic" charset="0"/>
                          <a:cs typeface="Century Gothic"/>
                        </a:rPr>
                        <a:t> de la </a:t>
                      </a:r>
                      <a:r>
                        <a:rPr kumimoji="0" lang="en-GB" sz="2000" b="1" i="0" u="none" strike="noStrike" cap="none" normalizeH="0" baseline="0" dirty="0" err="1" smtClean="0">
                          <a:ln>
                            <a:noFill/>
                          </a:ln>
                          <a:solidFill>
                            <a:srgbClr val="070D13"/>
                          </a:solidFill>
                          <a:effectLst/>
                          <a:latin typeface="+mn-lt"/>
                          <a:ea typeface="MS PGothic" charset="0"/>
                          <a:cs typeface="Century Gothic"/>
                        </a:rPr>
                        <a:t>famille</a:t>
                      </a:r>
                      <a:r>
                        <a:rPr kumimoji="0" lang="en-GB" sz="2000" b="1" i="0" u="none" strike="noStrike" cap="none" normalizeH="0" baseline="0" dirty="0" smtClean="0">
                          <a:ln>
                            <a:noFill/>
                          </a:ln>
                          <a:solidFill>
                            <a:srgbClr val="070D13"/>
                          </a:solidFill>
                          <a:effectLst/>
                          <a:latin typeface="+mn-lt"/>
                          <a:ea typeface="MS PGothic" charset="0"/>
                          <a:cs typeface="Century Gothic"/>
                        </a:rPr>
                        <a:t>. </a:t>
                      </a: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chemeClr val="tx2"/>
                          </a:solidFill>
                          <a:effectLst/>
                          <a:latin typeface="Century Gothic"/>
                          <a:ea typeface="MS PGothic" charset="0"/>
                          <a:cs typeface="Century Gothic"/>
                        </a:rPr>
                        <a:t>B. </a:t>
                      </a:r>
                      <a:r>
                        <a:rPr kumimoji="0" lang="en-GB" sz="2000" b="1" i="0" u="none" strike="noStrike" cap="none" normalizeH="0" baseline="0" dirty="0" smtClean="0">
                          <a:ln>
                            <a:noFill/>
                          </a:ln>
                          <a:solidFill>
                            <a:schemeClr val="tx2"/>
                          </a:solidFill>
                          <a:effectLst/>
                          <a:latin typeface="Century Gothic"/>
                          <a:ea typeface="MS PGothic" charset="0"/>
                          <a:cs typeface="Century Gothic"/>
                        </a:rPr>
                        <a:t>Droits </a:t>
                      </a:r>
                      <a:r>
                        <a:rPr kumimoji="0" lang="en-GB" sz="2000" b="1" i="0" u="none" strike="noStrike" cap="none" normalizeH="0" baseline="0" dirty="0" err="1" smtClean="0">
                          <a:ln>
                            <a:noFill/>
                          </a:ln>
                          <a:solidFill>
                            <a:schemeClr val="tx2"/>
                          </a:solidFill>
                          <a:effectLst/>
                          <a:latin typeface="Century Gothic"/>
                          <a:ea typeface="MS PGothic" charset="0"/>
                          <a:cs typeface="Century Gothic"/>
                        </a:rPr>
                        <a:t>économiques</a:t>
                      </a:r>
                      <a:r>
                        <a:rPr kumimoji="0" lang="en-GB" sz="2000" b="1" i="0" u="none" strike="noStrike" cap="none" normalizeH="0" baseline="0" dirty="0" smtClean="0">
                          <a:ln>
                            <a:noFill/>
                          </a:ln>
                          <a:solidFill>
                            <a:schemeClr val="tx2"/>
                          </a:solidFill>
                          <a:effectLst/>
                          <a:latin typeface="Century Gothic"/>
                          <a:ea typeface="MS PGothic" charset="0"/>
                          <a:cs typeface="Century Gothic"/>
                        </a:rPr>
                        <a:t> </a:t>
                      </a:r>
                      <a:r>
                        <a:rPr kumimoji="0" lang="en-GB" sz="2000" b="1" i="0" u="none" strike="noStrike" cap="none" normalizeH="0" baseline="0" dirty="0" err="1" smtClean="0">
                          <a:ln>
                            <a:noFill/>
                          </a:ln>
                          <a:solidFill>
                            <a:schemeClr val="tx2"/>
                          </a:solidFill>
                          <a:effectLst/>
                          <a:latin typeface="Century Gothic"/>
                          <a:ea typeface="MS PGothic" charset="0"/>
                          <a:cs typeface="Century Gothic"/>
                        </a:rPr>
                        <a:t>sociaux</a:t>
                      </a:r>
                      <a:r>
                        <a:rPr kumimoji="0" lang="en-GB" sz="2000" b="1" i="0" u="none" strike="noStrike" cap="none" normalizeH="0" baseline="0" dirty="0" smtClean="0">
                          <a:ln>
                            <a:noFill/>
                          </a:ln>
                          <a:solidFill>
                            <a:schemeClr val="tx2"/>
                          </a:solidFill>
                          <a:effectLst/>
                          <a:latin typeface="Century Gothic"/>
                          <a:ea typeface="MS PGothic" charset="0"/>
                          <a:cs typeface="Century Gothic"/>
                        </a:rPr>
                        <a:t> et </a:t>
                      </a:r>
                      <a:r>
                        <a:rPr kumimoji="0" lang="en-GB" sz="2000" b="1" i="0" u="none" strike="noStrike" cap="none" normalizeH="0" baseline="0" dirty="0" err="1" smtClean="0">
                          <a:ln>
                            <a:noFill/>
                          </a:ln>
                          <a:solidFill>
                            <a:schemeClr val="tx2"/>
                          </a:solidFill>
                          <a:effectLst/>
                          <a:latin typeface="Century Gothic"/>
                          <a:ea typeface="MS PGothic" charset="0"/>
                          <a:cs typeface="Century Gothic"/>
                        </a:rPr>
                        <a:t>culturels</a:t>
                      </a:r>
                      <a:r>
                        <a:rPr kumimoji="0" lang="en-GB" sz="2000" b="1" i="0" u="none" strike="noStrike" cap="none" normalizeH="0" baseline="0" dirty="0" smtClean="0">
                          <a:ln>
                            <a:noFill/>
                          </a:ln>
                          <a:solidFill>
                            <a:schemeClr val="tx2"/>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relatifs</a:t>
                      </a:r>
                      <a:r>
                        <a:rPr kumimoji="0" lang="en-GB" sz="2000" b="1" i="0" u="none" strike="noStrike" cap="none" normalizeH="0" baseline="0" dirty="0" smtClean="0">
                          <a:ln>
                            <a:noFill/>
                          </a:ln>
                          <a:solidFill>
                            <a:srgbClr val="070D13"/>
                          </a:solidFill>
                          <a:effectLst/>
                          <a:latin typeface="Century Gothic"/>
                          <a:ea typeface="MS PGothic" charset="0"/>
                          <a:cs typeface="Century Gothic"/>
                        </a:rPr>
                        <a:t> à la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nourriture</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au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logement</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smtClean="0">
                          <a:ln>
                            <a:noFill/>
                          </a:ln>
                          <a:solidFill>
                            <a:srgbClr val="070D13"/>
                          </a:solidFill>
                          <a:effectLst/>
                          <a:latin typeface="Century Gothic"/>
                          <a:ea typeface="MS PGothic" charset="0"/>
                          <a:cs typeface="Century Gothic"/>
                        </a:rPr>
                        <a:t>à la santé et à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l’éducation</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primaire</a:t>
                      </a:r>
                      <a:endParaRPr kumimoji="0" lang="en-GB" sz="2000" b="1" i="0" u="none" strike="noStrike" cap="none" normalizeH="0" baseline="0" dirty="0">
                        <a:ln>
                          <a:noFill/>
                        </a:ln>
                        <a:solidFill>
                          <a:srgbClr val="070D13"/>
                        </a:solidFill>
                        <a:effectLst/>
                        <a:latin typeface="Century Gothic"/>
                        <a:ea typeface="MS PGothic" charset="0"/>
                        <a:cs typeface="Century Gothic"/>
                      </a:endParaRP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r>
              <a:tr h="19653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E46C0A"/>
                          </a:solidFill>
                          <a:effectLst/>
                          <a:latin typeface="Century Gothic"/>
                          <a:ea typeface="MS PGothic" charset="0"/>
                          <a:cs typeface="Century Gothic"/>
                        </a:rPr>
                        <a:t>D. </a:t>
                      </a:r>
                      <a:r>
                        <a:rPr kumimoji="0" lang="en-GB" sz="2000" b="1" i="0" u="none" strike="noStrike" cap="none" normalizeH="0" baseline="0" dirty="0" err="1" smtClean="0">
                          <a:ln>
                            <a:noFill/>
                          </a:ln>
                          <a:solidFill>
                            <a:srgbClr val="E46C0A"/>
                          </a:solidFill>
                          <a:effectLst/>
                          <a:latin typeface="Century Gothic"/>
                          <a:ea typeface="MS PGothic" charset="0"/>
                          <a:cs typeface="Century Gothic"/>
                        </a:rPr>
                        <a:t>Droits</a:t>
                      </a:r>
                      <a:r>
                        <a:rPr kumimoji="0" lang="en-GB" sz="2000" b="1" i="0" u="none" strike="noStrike" cap="none" normalizeH="0" baseline="0" dirty="0" smtClean="0">
                          <a:ln>
                            <a:noFill/>
                          </a:ln>
                          <a:solidFill>
                            <a:srgbClr val="E46C0A"/>
                          </a:solidFill>
                          <a:effectLst/>
                          <a:latin typeface="Century Gothic"/>
                          <a:ea typeface="MS PGothic" charset="0"/>
                          <a:cs typeface="Century Gothic"/>
                        </a:rPr>
                        <a:t> </a:t>
                      </a:r>
                      <a:r>
                        <a:rPr kumimoji="0" lang="en-GB" sz="2000" b="1" i="0" u="none" strike="noStrike" cap="none" normalizeH="0" baseline="0" dirty="0" err="1" smtClean="0">
                          <a:ln>
                            <a:noFill/>
                          </a:ln>
                          <a:solidFill>
                            <a:srgbClr val="E46C0A"/>
                          </a:solidFill>
                          <a:effectLst/>
                          <a:latin typeface="Century Gothic"/>
                          <a:ea typeface="MS PGothic" charset="0"/>
                          <a:cs typeface="Century Gothic"/>
                        </a:rPr>
                        <a:t>civils</a:t>
                      </a:r>
                      <a:r>
                        <a:rPr kumimoji="0" lang="en-GB" sz="2000" b="1" i="0" u="none" strike="noStrike" cap="none" normalizeH="0" baseline="0" dirty="0" smtClean="0">
                          <a:ln>
                            <a:noFill/>
                          </a:ln>
                          <a:solidFill>
                            <a:srgbClr val="E46C0A"/>
                          </a:solidFill>
                          <a:effectLst/>
                          <a:latin typeface="Century Gothic"/>
                          <a:ea typeface="MS PGothic" charset="0"/>
                          <a:cs typeface="Century Gothic"/>
                        </a:rPr>
                        <a:t> et </a:t>
                      </a:r>
                      <a:r>
                        <a:rPr kumimoji="0" lang="en-GB" sz="2000" b="1" i="0" u="none" strike="noStrike" cap="none" normalizeH="0" baseline="0" dirty="0" err="1" smtClean="0">
                          <a:ln>
                            <a:noFill/>
                          </a:ln>
                          <a:solidFill>
                            <a:srgbClr val="E46C0A"/>
                          </a:solidFill>
                          <a:effectLst/>
                          <a:latin typeface="Century Gothic"/>
                          <a:ea typeface="MS PGothic" charset="0"/>
                          <a:cs typeface="Century Gothic"/>
                        </a:rPr>
                        <a:t>politiques</a:t>
                      </a:r>
                      <a:r>
                        <a:rPr kumimoji="0" lang="en-GB" sz="2000" b="1" i="0" u="none" strike="noStrike" cap="none" normalizeH="0" baseline="0" dirty="0" smtClean="0">
                          <a:ln>
                            <a:noFill/>
                          </a:ln>
                          <a:solidFill>
                            <a:srgbClr val="E46C0A"/>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relatifs</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à</a:t>
                      </a:r>
                      <a:r>
                        <a:rPr kumimoji="0" lang="en-GB" sz="2000" b="1" i="0" u="none" strike="noStrike" cap="none" normalizeH="0" baseline="0" dirty="0" smtClean="0">
                          <a:ln>
                            <a:noFill/>
                          </a:ln>
                          <a:solidFill>
                            <a:srgbClr val="070D13"/>
                          </a:solidFill>
                          <a:effectLst/>
                          <a:latin typeface="Century Gothic"/>
                          <a:ea typeface="MS PGothic" charset="0"/>
                          <a:cs typeface="Century Gothic"/>
                        </a:rPr>
                        <a:t> la documentation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personnelle</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à</a:t>
                      </a:r>
                      <a:r>
                        <a:rPr kumimoji="0" lang="en-GB" sz="2000" b="1" i="0" u="none" strike="noStrike" cap="none" normalizeH="0" baseline="0" dirty="0" smtClean="0">
                          <a:ln>
                            <a:noFill/>
                          </a:ln>
                          <a:solidFill>
                            <a:srgbClr val="070D13"/>
                          </a:solidFill>
                          <a:effectLst/>
                          <a:latin typeface="Century Gothic"/>
                          <a:ea typeface="MS PGothic" charset="0"/>
                          <a:cs typeface="Century Gothic"/>
                        </a:rPr>
                        <a:t> la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liberté</a:t>
                      </a:r>
                      <a:r>
                        <a:rPr kumimoji="0" lang="en-GB" sz="2000" b="1" i="0" u="none" strike="noStrike" cap="none" normalizeH="0" baseline="0" dirty="0" smtClean="0">
                          <a:ln>
                            <a:noFill/>
                          </a:ln>
                          <a:solidFill>
                            <a:srgbClr val="070D13"/>
                          </a:solidFill>
                          <a:effectLst/>
                          <a:latin typeface="Century Gothic"/>
                          <a:ea typeface="MS PGothic" charset="0"/>
                          <a:cs typeface="Century Gothic"/>
                        </a:rPr>
                        <a:t> de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mouvement</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à</a:t>
                      </a:r>
                      <a:r>
                        <a:rPr kumimoji="0" lang="en-GB" sz="2000" b="1" i="0" u="none" strike="noStrike" cap="none" normalizeH="0" baseline="0" dirty="0" smtClean="0">
                          <a:ln>
                            <a:noFill/>
                          </a:ln>
                          <a:solidFill>
                            <a:srgbClr val="070D13"/>
                          </a:solidFill>
                          <a:effectLst/>
                          <a:latin typeface="Century Gothic"/>
                          <a:ea typeface="MS PGothic" charset="0"/>
                          <a:cs typeface="Century Gothic"/>
                        </a:rPr>
                        <a:t> la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liberté</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d’expression</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d’opinion</a:t>
                      </a:r>
                      <a:r>
                        <a:rPr kumimoji="0" lang="en-GB" sz="2000" b="1" i="0" u="none" strike="noStrike" cap="none" normalizeH="0" baseline="0" dirty="0" smtClean="0">
                          <a:ln>
                            <a:noFill/>
                          </a:ln>
                          <a:solidFill>
                            <a:srgbClr val="070D13"/>
                          </a:solidFill>
                          <a:effectLst/>
                          <a:latin typeface="Century Gothic"/>
                          <a:ea typeface="MS PGothic" charset="0"/>
                          <a:cs typeface="Century Gothic"/>
                        </a:rPr>
                        <a:t> et au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droit</a:t>
                      </a:r>
                      <a:r>
                        <a:rPr kumimoji="0" lang="en-GB" sz="2000" b="1" i="0" u="none" strike="noStrike" cap="none" normalizeH="0" baseline="0" dirty="0" smtClean="0">
                          <a:ln>
                            <a:noFill/>
                          </a:ln>
                          <a:solidFill>
                            <a:srgbClr val="070D13"/>
                          </a:solidFill>
                          <a:effectLst/>
                          <a:latin typeface="Century Gothic"/>
                          <a:ea typeface="MS PGothic" charset="0"/>
                          <a:cs typeface="Century Gothic"/>
                        </a:rPr>
                        <a:t> de vote.</a:t>
                      </a:r>
                      <a:endParaRPr kumimoji="0" lang="en-GB" sz="2000" b="1" i="0" u="none" strike="noStrike" cap="none" normalizeH="0" baseline="0" dirty="0">
                        <a:ln>
                          <a:noFill/>
                        </a:ln>
                        <a:solidFill>
                          <a:srgbClr val="070D13"/>
                        </a:solidFill>
                        <a:effectLst/>
                        <a:latin typeface="Century Gothic"/>
                        <a:ea typeface="MS PGothic" charset="0"/>
                        <a:cs typeface="Century Gothic"/>
                      </a:endParaRP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sz="2000" b="1" i="0" u="none" strike="noStrike" cap="none" normalizeH="0" baseline="0" dirty="0">
                          <a:ln>
                            <a:noFill/>
                          </a:ln>
                          <a:solidFill>
                            <a:srgbClr val="1F497D"/>
                          </a:solidFill>
                          <a:effectLst/>
                          <a:latin typeface="Century Gothic"/>
                          <a:ea typeface="MS PGothic" charset="0"/>
                          <a:cs typeface="Century Gothic"/>
                        </a:rPr>
                        <a:t>C. </a:t>
                      </a:r>
                      <a:r>
                        <a:rPr kumimoji="0" lang="en-GB" sz="2000" b="1" i="0" u="none" strike="noStrike" cap="none" normalizeH="0" baseline="0" dirty="0" err="1" smtClean="0">
                          <a:ln>
                            <a:noFill/>
                          </a:ln>
                          <a:solidFill>
                            <a:srgbClr val="1F497D"/>
                          </a:solidFill>
                          <a:effectLst/>
                          <a:latin typeface="Century Gothic"/>
                          <a:ea typeface="MS PGothic" charset="0"/>
                          <a:cs typeface="Century Gothic"/>
                        </a:rPr>
                        <a:t>Droits</a:t>
                      </a:r>
                      <a:r>
                        <a:rPr kumimoji="0" lang="en-GB" sz="2000" b="1" i="0" u="none" strike="noStrike" cap="none" normalizeH="0" baseline="0" dirty="0" smtClean="0">
                          <a:ln>
                            <a:noFill/>
                          </a:ln>
                          <a:solidFill>
                            <a:srgbClr val="1F497D"/>
                          </a:solidFill>
                          <a:effectLst/>
                          <a:latin typeface="Century Gothic"/>
                          <a:ea typeface="MS PGothic" charset="0"/>
                          <a:cs typeface="Century Gothic"/>
                        </a:rPr>
                        <a:t> </a:t>
                      </a:r>
                      <a:r>
                        <a:rPr kumimoji="0" lang="en-GB" sz="2000" b="1" i="0" u="none" strike="noStrike" cap="none" normalizeH="0" baseline="0" dirty="0" err="1" smtClean="0">
                          <a:ln>
                            <a:noFill/>
                          </a:ln>
                          <a:solidFill>
                            <a:srgbClr val="1F497D"/>
                          </a:solidFill>
                          <a:effectLst/>
                          <a:latin typeface="Century Gothic"/>
                          <a:ea typeface="MS PGothic" charset="0"/>
                          <a:cs typeface="Century Gothic"/>
                        </a:rPr>
                        <a:t>économiques</a:t>
                      </a:r>
                      <a:r>
                        <a:rPr kumimoji="0" lang="en-GB" sz="2000" b="1" i="0" u="none" strike="noStrike" cap="none" normalizeH="0" baseline="0" dirty="0" smtClean="0">
                          <a:ln>
                            <a:noFill/>
                          </a:ln>
                          <a:solidFill>
                            <a:srgbClr val="1F497D"/>
                          </a:solidFill>
                          <a:effectLst/>
                          <a:latin typeface="Century Gothic"/>
                          <a:ea typeface="MS PGothic" charset="0"/>
                          <a:cs typeface="Century Gothic"/>
                        </a:rPr>
                        <a:t>, </a:t>
                      </a:r>
                      <a:r>
                        <a:rPr kumimoji="0" lang="en-GB" sz="2000" b="1" i="0" u="none" strike="noStrike" cap="none" normalizeH="0" baseline="0" dirty="0" err="1" smtClean="0">
                          <a:ln>
                            <a:noFill/>
                          </a:ln>
                          <a:solidFill>
                            <a:srgbClr val="1F497D"/>
                          </a:solidFill>
                          <a:effectLst/>
                          <a:latin typeface="Century Gothic"/>
                          <a:ea typeface="MS PGothic" charset="0"/>
                          <a:cs typeface="Century Gothic"/>
                        </a:rPr>
                        <a:t>sociaux</a:t>
                      </a:r>
                      <a:r>
                        <a:rPr kumimoji="0" lang="en-GB" sz="2000" b="1" i="0" u="none" strike="noStrike" cap="none" normalizeH="0" baseline="0" dirty="0" smtClean="0">
                          <a:ln>
                            <a:noFill/>
                          </a:ln>
                          <a:solidFill>
                            <a:srgbClr val="1F497D"/>
                          </a:solidFill>
                          <a:effectLst/>
                          <a:latin typeface="Century Gothic"/>
                          <a:ea typeface="MS PGothic" charset="0"/>
                          <a:cs typeface="Century Gothic"/>
                        </a:rPr>
                        <a:t> et </a:t>
                      </a:r>
                      <a:r>
                        <a:rPr kumimoji="0" lang="en-GB" sz="2000" b="1" i="0" u="none" strike="noStrike" cap="none" normalizeH="0" baseline="0" dirty="0" err="1" smtClean="0">
                          <a:ln>
                            <a:noFill/>
                          </a:ln>
                          <a:solidFill>
                            <a:srgbClr val="1F497D"/>
                          </a:solidFill>
                          <a:effectLst/>
                          <a:latin typeface="Century Gothic"/>
                          <a:ea typeface="MS PGothic" charset="0"/>
                          <a:cs typeface="Century Gothic"/>
                        </a:rPr>
                        <a:t>culturels</a:t>
                      </a:r>
                      <a:r>
                        <a:rPr kumimoji="0" lang="en-GB" sz="2000" b="1" i="0" u="none" strike="noStrike" cap="none" normalizeH="0" baseline="0" dirty="0" smtClean="0">
                          <a:ln>
                            <a:noFill/>
                          </a:ln>
                          <a:solidFill>
                            <a:srgbClr val="1F497D"/>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relatifs</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au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logement</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à</a:t>
                      </a:r>
                      <a:r>
                        <a:rPr kumimoji="0" lang="en-GB" sz="2000" b="1" i="0" u="none" strike="noStrike" cap="none" normalizeH="0" baseline="0" dirty="0" smtClean="0">
                          <a:ln>
                            <a:noFill/>
                          </a:ln>
                          <a:solidFill>
                            <a:srgbClr val="070D13"/>
                          </a:solidFill>
                          <a:effectLst/>
                          <a:latin typeface="Century Gothic"/>
                          <a:ea typeface="MS PGothic" charset="0"/>
                          <a:cs typeface="Century Gothic"/>
                        </a:rPr>
                        <a:t> la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terre</a:t>
                      </a:r>
                      <a:r>
                        <a:rPr kumimoji="0" lang="en-GB" sz="2000" b="1" i="0" u="none" strike="noStrike" cap="none" normalizeH="0" baseline="0" dirty="0" smtClean="0">
                          <a:ln>
                            <a:noFill/>
                          </a:ln>
                          <a:solidFill>
                            <a:srgbClr val="070D13"/>
                          </a:solidFill>
                          <a:effectLst/>
                          <a:latin typeface="Century Gothic"/>
                          <a:ea typeface="MS PGothic" charset="0"/>
                          <a:cs typeface="Century Gothic"/>
                        </a:rPr>
                        <a:t> et aux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biens</a:t>
                      </a:r>
                      <a:r>
                        <a:rPr kumimoji="0" lang="en-GB" sz="2000" b="1" i="0" u="none" strike="noStrike" cap="none" normalizeH="0" baseline="0" dirty="0" smtClean="0">
                          <a:ln>
                            <a:noFill/>
                          </a:ln>
                          <a:solidFill>
                            <a:srgbClr val="070D13"/>
                          </a:solidFill>
                          <a:effectLst/>
                          <a:latin typeface="Century Gothic"/>
                          <a:ea typeface="MS PGothic" charset="0"/>
                          <a:cs typeface="Century Gothic"/>
                        </a:rPr>
                        <a:t> (LTB), aux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moyens</a:t>
                      </a:r>
                      <a:r>
                        <a:rPr kumimoji="0" lang="en-GB" sz="2000" b="1" i="0" u="none" strike="noStrike" cap="none" normalizeH="0" baseline="0" dirty="0" smtClean="0">
                          <a:ln>
                            <a:noFill/>
                          </a:ln>
                          <a:solidFill>
                            <a:srgbClr val="070D13"/>
                          </a:solidFill>
                          <a:effectLst/>
                          <a:latin typeface="Century Gothic"/>
                          <a:ea typeface="MS PGothic" charset="0"/>
                          <a:cs typeface="Century Gothic"/>
                        </a:rPr>
                        <a:t> de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subsistance</a:t>
                      </a:r>
                      <a:r>
                        <a:rPr kumimoji="0" lang="en-GB" sz="2000" b="1" i="0" u="none" strike="noStrike" cap="none" normalizeH="0" baseline="0" dirty="0" smtClean="0">
                          <a:ln>
                            <a:noFill/>
                          </a:ln>
                          <a:solidFill>
                            <a:srgbClr val="070D13"/>
                          </a:solidFill>
                          <a:effectLst/>
                          <a:latin typeface="Century Gothic"/>
                          <a:ea typeface="MS PGothic" charset="0"/>
                          <a:cs typeface="Century Gothic"/>
                        </a:rPr>
                        <a:t> et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à</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l’éducation</a:t>
                      </a:r>
                      <a:r>
                        <a:rPr kumimoji="0" lang="en-GB" sz="2000" b="1" i="0" u="none" strike="noStrike" cap="none" normalizeH="0" baseline="0" dirty="0" smtClean="0">
                          <a:ln>
                            <a:noFill/>
                          </a:ln>
                          <a:solidFill>
                            <a:srgbClr val="070D13"/>
                          </a:solidFill>
                          <a:effectLst/>
                          <a:latin typeface="Century Gothic"/>
                          <a:ea typeface="MS PGothic" charset="0"/>
                          <a:cs typeface="Century Gothic"/>
                        </a:rPr>
                        <a:t> </a:t>
                      </a:r>
                      <a:r>
                        <a:rPr kumimoji="0" lang="en-GB" sz="2000" b="1" i="0" u="none" strike="noStrike" cap="none" normalizeH="0" baseline="0" dirty="0" err="1" smtClean="0">
                          <a:ln>
                            <a:noFill/>
                          </a:ln>
                          <a:solidFill>
                            <a:srgbClr val="070D13"/>
                          </a:solidFill>
                          <a:effectLst/>
                          <a:latin typeface="Century Gothic"/>
                          <a:ea typeface="MS PGothic" charset="0"/>
                          <a:cs typeface="Century Gothic"/>
                        </a:rPr>
                        <a:t>secondaire</a:t>
                      </a:r>
                      <a:endParaRPr kumimoji="0" lang="en-GB" sz="2000" b="1" i="0" u="none" strike="noStrike" cap="none" normalizeH="0" baseline="0" dirty="0">
                        <a:ln>
                          <a:noFill/>
                        </a:ln>
                        <a:solidFill>
                          <a:srgbClr val="070D13"/>
                        </a:solidFill>
                        <a:effectLst/>
                        <a:latin typeface="Century Gothic"/>
                        <a:ea typeface="MS PGothic" charset="0"/>
                        <a:cs typeface="Century Gothic"/>
                      </a:endParaRPr>
                    </a:p>
                  </a:txBody>
                  <a:tcPr marL="91435" marR="91435" marT="45729" marB="45729" horzOverflow="overflow">
                    <a:lnL w="57150" cap="flat" cmpd="sng" algn="ctr">
                      <a:solidFill>
                        <a:prstClr val="white"/>
                      </a:solidFill>
                      <a:prstDash val="solid"/>
                      <a:round/>
                      <a:headEnd type="none" w="med" len="med"/>
                      <a:tailEnd type="none" w="med" len="med"/>
                    </a:lnL>
                    <a:lnR w="57150" cap="flat" cmpd="sng" algn="ctr">
                      <a:solidFill>
                        <a:prstClr val="white"/>
                      </a:solidFill>
                      <a:prstDash val="solid"/>
                      <a:round/>
                      <a:headEnd type="none" w="med" len="med"/>
                      <a:tailEnd type="none" w="med" len="med"/>
                    </a:lnR>
                    <a:lnT w="57150" cap="flat" cmpd="sng" algn="ctr">
                      <a:solidFill>
                        <a:prstClr val="white"/>
                      </a:solidFill>
                      <a:prstDash val="solid"/>
                      <a:round/>
                      <a:headEnd type="none" w="med" len="med"/>
                      <a:tailEnd type="none" w="med" len="med"/>
                    </a:lnT>
                    <a:lnB w="57150" cap="flat" cmpd="sng" algn="ctr">
                      <a:solidFill>
                        <a:prstClr val="white"/>
                      </a:solidFill>
                      <a:prstDash val="solid"/>
                      <a:round/>
                      <a:headEnd type="none" w="med" len="med"/>
                      <a:tailEnd type="none" w="med" len="med"/>
                    </a:lnB>
                    <a:lnTlToBr>
                      <a:noFill/>
                    </a:lnTlToBr>
                    <a:lnBlToTr>
                      <a:noFill/>
                    </a:lnBlToTr>
                    <a:solidFill>
                      <a:schemeClr val="bg1">
                        <a:lumMod val="95000"/>
                      </a:schemeClr>
                    </a:solidFill>
                  </a:tcPr>
                </a:tc>
              </a:tr>
            </a:tbl>
          </a:graphicData>
        </a:graphic>
      </p:graphicFrame>
      <p:sp>
        <p:nvSpPr>
          <p:cNvPr id="10" name="TextBox 1"/>
          <p:cNvSpPr txBox="1">
            <a:spLocks noChangeArrowheads="1"/>
          </p:cNvSpPr>
          <p:nvPr/>
        </p:nvSpPr>
        <p:spPr bwMode="auto">
          <a:xfrm>
            <a:off x="395288" y="5589588"/>
            <a:ext cx="6553200" cy="3079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defRPr>
                <a:solidFill>
                  <a:schemeClr val="tx1"/>
                </a:solidFill>
                <a:latin typeface="Arial" charset="0"/>
                <a:ea typeface="MS PGothic" charset="0"/>
                <a:cs typeface="MS PGothic" charset="0"/>
              </a:defRPr>
            </a:lvl1pPr>
            <a:lvl2pPr marL="742950" indent="-285750">
              <a:defRPr>
                <a:solidFill>
                  <a:schemeClr val="tx1"/>
                </a:solidFill>
                <a:latin typeface="Arial" charset="0"/>
                <a:ea typeface="MS PGothic" charset="0"/>
                <a:cs typeface="MS PGothic" charset="0"/>
              </a:defRPr>
            </a:lvl2pPr>
            <a:lvl3pPr marL="1143000" indent="-228600">
              <a:defRPr>
                <a:solidFill>
                  <a:schemeClr val="tx1"/>
                </a:solidFill>
                <a:latin typeface="Arial" charset="0"/>
                <a:ea typeface="MS PGothic" charset="0"/>
                <a:cs typeface="MS PGothic" charset="0"/>
              </a:defRPr>
            </a:lvl3pPr>
            <a:lvl4pPr marL="1600200" indent="-228600">
              <a:defRPr>
                <a:solidFill>
                  <a:schemeClr val="tx1"/>
                </a:solidFill>
                <a:latin typeface="Arial" charset="0"/>
                <a:ea typeface="MS PGothic" charset="0"/>
                <a:cs typeface="MS PGothic" charset="0"/>
              </a:defRPr>
            </a:lvl4pPr>
            <a:lvl5pPr marL="2057400" indent="-228600">
              <a:defRPr>
                <a:solidFill>
                  <a:schemeClr val="tx1"/>
                </a:solidFill>
                <a:latin typeface="Arial" charset="0"/>
                <a:ea typeface="MS PGothic" charset="0"/>
                <a:cs typeface="MS PGothic" charset="0"/>
              </a:defRPr>
            </a:lvl5pPr>
            <a:lvl6pPr marL="2514600" indent="-228600" eaLnBrk="0" fontAlgn="base" hangingPunct="0">
              <a:spcBef>
                <a:spcPct val="0"/>
              </a:spcBef>
              <a:spcAft>
                <a:spcPct val="0"/>
              </a:spcAft>
              <a:defRPr>
                <a:solidFill>
                  <a:schemeClr val="tx1"/>
                </a:solidFill>
                <a:latin typeface="Arial" charset="0"/>
                <a:ea typeface="MS PGothic" charset="0"/>
                <a:cs typeface="MS PGothic" charset="0"/>
              </a:defRPr>
            </a:lvl6pPr>
            <a:lvl7pPr marL="2971800" indent="-228600" eaLnBrk="0" fontAlgn="base" hangingPunct="0">
              <a:spcBef>
                <a:spcPct val="0"/>
              </a:spcBef>
              <a:spcAft>
                <a:spcPct val="0"/>
              </a:spcAft>
              <a:defRPr>
                <a:solidFill>
                  <a:schemeClr val="tx1"/>
                </a:solidFill>
                <a:latin typeface="Arial" charset="0"/>
                <a:ea typeface="MS PGothic" charset="0"/>
                <a:cs typeface="MS PGothic" charset="0"/>
              </a:defRPr>
            </a:lvl7pPr>
            <a:lvl8pPr marL="3429000" indent="-228600" eaLnBrk="0" fontAlgn="base" hangingPunct="0">
              <a:spcBef>
                <a:spcPct val="0"/>
              </a:spcBef>
              <a:spcAft>
                <a:spcPct val="0"/>
              </a:spcAft>
              <a:defRPr>
                <a:solidFill>
                  <a:schemeClr val="tx1"/>
                </a:solidFill>
                <a:latin typeface="Arial" charset="0"/>
                <a:ea typeface="MS PGothic" charset="0"/>
                <a:cs typeface="MS PGothic" charset="0"/>
              </a:defRPr>
            </a:lvl8pPr>
            <a:lvl9pPr marL="3886200" indent="-228600" eaLnBrk="0" fontAlgn="base" hangingPunct="0">
              <a:spcBef>
                <a:spcPct val="0"/>
              </a:spcBef>
              <a:spcAft>
                <a:spcPct val="0"/>
              </a:spcAft>
              <a:defRPr>
                <a:solidFill>
                  <a:schemeClr val="tx1"/>
                </a:solidFill>
                <a:latin typeface="Arial" charset="0"/>
                <a:ea typeface="MS PGothic" charset="0"/>
                <a:cs typeface="MS PGothic" charset="0"/>
              </a:defRPr>
            </a:lvl9pPr>
          </a:lstStyle>
          <a:p>
            <a:pPr>
              <a:defRPr/>
            </a:pPr>
            <a:r>
              <a:rPr lang="en-GB" sz="1400" dirty="0">
                <a:solidFill>
                  <a:schemeClr val="tx1">
                    <a:lumMod val="50000"/>
                    <a:lumOff val="50000"/>
                  </a:schemeClr>
                </a:solidFill>
                <a:latin typeface="Century Gothic"/>
                <a:cs typeface="Century Gothic"/>
              </a:rPr>
              <a:t>Source: </a:t>
            </a:r>
            <a:r>
              <a:rPr lang="en-GB" sz="1400" dirty="0" err="1">
                <a:solidFill>
                  <a:schemeClr val="tx1">
                    <a:lumMod val="50000"/>
                    <a:lumOff val="50000"/>
                  </a:schemeClr>
                </a:solidFill>
                <a:latin typeface="Century Gothic"/>
                <a:cs typeface="Century Gothic"/>
              </a:rPr>
              <a:t>Représentant</a:t>
            </a:r>
            <a:r>
              <a:rPr lang="en-GB" sz="1400" dirty="0">
                <a:solidFill>
                  <a:schemeClr val="tx1">
                    <a:lumMod val="50000"/>
                    <a:lumOff val="50000"/>
                  </a:schemeClr>
                </a:solidFill>
                <a:latin typeface="Century Gothic"/>
                <a:cs typeface="Century Gothic"/>
              </a:rPr>
              <a:t> du </a:t>
            </a:r>
            <a:r>
              <a:rPr lang="en-GB" sz="1400" dirty="0" err="1">
                <a:solidFill>
                  <a:schemeClr val="tx1">
                    <a:lumMod val="50000"/>
                    <a:lumOff val="50000"/>
                  </a:schemeClr>
                </a:solidFill>
                <a:latin typeface="Century Gothic"/>
                <a:cs typeface="Century Gothic"/>
              </a:rPr>
              <a:t>Secrétaire</a:t>
            </a:r>
            <a:r>
              <a:rPr lang="en-GB" sz="1400" dirty="0">
                <a:solidFill>
                  <a:schemeClr val="tx1">
                    <a:lumMod val="50000"/>
                    <a:lumOff val="50000"/>
                  </a:schemeClr>
                </a:solidFill>
                <a:latin typeface="Century Gothic"/>
                <a:cs typeface="Century Gothic"/>
              </a:rPr>
              <a:t> </a:t>
            </a:r>
            <a:r>
              <a:rPr lang="en-GB" sz="1400" dirty="0" err="1">
                <a:solidFill>
                  <a:schemeClr val="tx1">
                    <a:lumMod val="50000"/>
                    <a:lumOff val="50000"/>
                  </a:schemeClr>
                </a:solidFill>
                <a:latin typeface="Century Gothic"/>
                <a:cs typeface="Century Gothic"/>
              </a:rPr>
              <a:t>Général</a:t>
            </a:r>
            <a:r>
              <a:rPr lang="en-GB" sz="1400" dirty="0">
                <a:solidFill>
                  <a:schemeClr val="tx1">
                    <a:lumMod val="50000"/>
                    <a:lumOff val="50000"/>
                  </a:schemeClr>
                </a:solidFill>
                <a:latin typeface="Century Gothic"/>
                <a:cs typeface="Century Gothic"/>
              </a:rPr>
              <a:t> des NU </a:t>
            </a:r>
            <a:r>
              <a:rPr lang="en-GB" sz="1400" dirty="0" err="1">
                <a:solidFill>
                  <a:schemeClr val="tx1">
                    <a:lumMod val="50000"/>
                    <a:lumOff val="50000"/>
                  </a:schemeClr>
                </a:solidFill>
                <a:latin typeface="Century Gothic"/>
                <a:cs typeface="Century Gothic"/>
              </a:rPr>
              <a:t>sur</a:t>
            </a:r>
            <a:r>
              <a:rPr lang="en-GB" sz="1400" dirty="0">
                <a:solidFill>
                  <a:schemeClr val="tx1">
                    <a:lumMod val="50000"/>
                    <a:lumOff val="50000"/>
                  </a:schemeClr>
                </a:solidFill>
                <a:latin typeface="Century Gothic"/>
                <a:cs typeface="Century Gothic"/>
              </a:rPr>
              <a:t> les </a:t>
            </a:r>
            <a:r>
              <a:rPr lang="en-GB" sz="1400" dirty="0" err="1">
                <a:solidFill>
                  <a:schemeClr val="tx1">
                    <a:lumMod val="50000"/>
                    <a:lumOff val="50000"/>
                  </a:schemeClr>
                </a:solidFill>
                <a:latin typeface="Century Gothic"/>
                <a:cs typeface="Century Gothic"/>
              </a:rPr>
              <a:t>droits</a:t>
            </a:r>
            <a:r>
              <a:rPr lang="en-GB" sz="1400" dirty="0">
                <a:solidFill>
                  <a:schemeClr val="tx1">
                    <a:lumMod val="50000"/>
                    <a:lumOff val="50000"/>
                  </a:schemeClr>
                </a:solidFill>
                <a:latin typeface="Century Gothic"/>
                <a:cs typeface="Century Gothic"/>
              </a:rPr>
              <a:t> des </a:t>
            </a:r>
            <a:r>
              <a:rPr lang="en-GB" sz="1400" dirty="0" smtClean="0">
                <a:solidFill>
                  <a:schemeClr val="tx1">
                    <a:lumMod val="50000"/>
                    <a:lumOff val="50000"/>
                  </a:schemeClr>
                </a:solidFill>
                <a:latin typeface="Century Gothic"/>
                <a:cs typeface="Century Gothic"/>
              </a:rPr>
              <a:t>PDI’</a:t>
            </a:r>
          </a:p>
        </p:txBody>
      </p:sp>
    </p:spTree>
    <p:extLst>
      <p:ext uri="{BB962C8B-B14F-4D97-AF65-F5344CB8AC3E}">
        <p14:creationId xmlns:p14="http://schemas.microsoft.com/office/powerpoint/2010/main" val="3687784409"/>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Percep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erception">
      <a:majorFont>
        <a:latin typeface="Century Gothic"/>
        <a:ea typeface=""/>
        <a:cs typeface=""/>
        <a:font script="Jpan" typeface="メイリオ"/>
        <a:font script="Hans" typeface="宋体"/>
        <a:font script="Hant" typeface="新細明體"/>
      </a:majorFont>
      <a:minorFont>
        <a:latin typeface="Century Gothic"/>
        <a:ea typeface=""/>
        <a:cs typeface=""/>
        <a:font script="Jpan" typeface="メイリオ"/>
        <a:font script="Hans" typeface="宋体"/>
        <a:font script="Hant" typeface="新細明體"/>
      </a:minorFont>
    </a:fontScheme>
    <a:fmtScheme name="Perception">
      <a:fillStyleLst>
        <a:solidFill>
          <a:schemeClr val="phClr"/>
        </a:solidFill>
        <a:solidFill>
          <a:schemeClr val="phClr">
            <a:shade val="90000"/>
          </a:schemeClr>
        </a:solidFill>
        <a:solidFill>
          <a:schemeClr val="phClr">
            <a:shade val="80000"/>
          </a:schemeClr>
        </a:solidFill>
      </a:fillStyleLst>
      <a:lnStyleLst>
        <a:ln w="12700" cap="flat" cmpd="sng" algn="ctr">
          <a:solidFill>
            <a:schemeClr val="phClr">
              <a:satMod val="105000"/>
            </a:schemeClr>
          </a:solidFill>
          <a:prstDash val="solid"/>
        </a:ln>
        <a:ln w="25400" cap="flat" cmpd="sng" algn="ctr">
          <a:solidFill>
            <a:schemeClr val="phClr"/>
          </a:solidFill>
          <a:prstDash val="solid"/>
        </a:ln>
        <a:ln w="25400" cap="flat" cmpd="sng" algn="ctr">
          <a:solidFill>
            <a:schemeClr val="phClr">
              <a:alpha val="80000"/>
            </a:schemeClr>
          </a:solidFill>
          <a:prstDash val="solid"/>
        </a:ln>
      </a:lnStyleLst>
      <a:effectStyleLst>
        <a:effectStyle>
          <a:effectLst/>
        </a:effectStyle>
        <a:effectStyle>
          <a:effectLst/>
          <a:scene3d>
            <a:camera prst="obliqueTopRight"/>
            <a:lightRig rig="threePt" dir="tl"/>
          </a:scene3d>
          <a:sp3d>
            <a:bevelT w="25400" h="25400"/>
          </a:sp3d>
        </a:effectStyle>
        <a:effectStyle>
          <a:effectLst/>
          <a:scene3d>
            <a:camera prst="perspectiveFront" fov="4200000"/>
            <a:lightRig rig="balanced" dir="tl">
              <a:rot lat="0" lon="0" rev="18600000"/>
            </a:lightRig>
          </a:scene3d>
          <a:sp3d prstMaterial="metal">
            <a:bevelT w="63500" h="50800" prst="angle"/>
          </a:sp3d>
        </a:effectStyle>
      </a:effectStyleLst>
      <a:bgFillStyleLst>
        <a:solidFill>
          <a:schemeClr val="phClr">
            <a:tint val="90000"/>
          </a:schemeClr>
        </a:solidFill>
        <a:solidFill>
          <a:schemeClr val="phClr">
            <a:tint val="50000"/>
          </a:schemeClr>
        </a:solidFill>
        <a:solidFill>
          <a:schemeClr val="phClr">
            <a:shade val="60000"/>
          </a:schemeClr>
        </a:solid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6975</TotalTime>
  <Words>2208</Words>
  <Application>Microsoft Office PowerPoint</Application>
  <PresentationFormat>Affichage à l'écran (4:3)</PresentationFormat>
  <Paragraphs>164</Paragraphs>
  <Slides>14</Slides>
  <Notes>14</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14</vt:i4>
      </vt:variant>
    </vt:vector>
  </HeadingPairs>
  <TitlesOfParts>
    <vt:vector size="22" baseType="lpstr">
      <vt:lpstr>MS PGothic</vt:lpstr>
      <vt:lpstr>MS PGothic</vt:lpstr>
      <vt:lpstr>Arial</vt:lpstr>
      <vt:lpstr>Calibri</vt:lpstr>
      <vt:lpstr>Century Gothic</vt:lpstr>
      <vt:lpstr>Wingdings</vt:lpstr>
      <vt:lpstr>Wingdings 2</vt:lpstr>
      <vt:lpstr>Perception</vt:lpstr>
      <vt:lpstr>L’élaboration de lois et de politiques, une approche basée sur les droits</vt:lpstr>
      <vt:lpstr>Objectifs</vt:lpstr>
      <vt:lpstr>Standards juridiques internationaux</vt:lpstr>
      <vt:lpstr>Les Principes Directeurs</vt:lpstr>
      <vt:lpstr>La Convention de Kampala : un instrument complet</vt:lpstr>
      <vt:lpstr>Qu’apporte la Convention de Kampala?</vt:lpstr>
      <vt:lpstr>Prohibition du déplacement arbitraire</vt:lpstr>
      <vt:lpstr>Prévention</vt:lpstr>
      <vt:lpstr>Protection des PDI : Principes Directeurs 10 à 23</vt:lpstr>
      <vt:lpstr>Solutions Durables: Principes Directeurs 28 à 30 et cadre du IASC</vt:lpstr>
      <vt:lpstr>Présentation PowerPoint</vt:lpstr>
      <vt:lpstr>Standards régionaux</vt:lpstr>
      <vt:lpstr>Ratification et domestication</vt:lpstr>
      <vt:lpstr>Conclusions</vt:lpstr>
    </vt:vector>
  </TitlesOfParts>
  <Company>NRC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Federica</dc:creator>
  <cp:lastModifiedBy>sophie crozet</cp:lastModifiedBy>
  <cp:revision>243</cp:revision>
  <dcterms:created xsi:type="dcterms:W3CDTF">2008-09-19T08:19:15Z</dcterms:created>
  <dcterms:modified xsi:type="dcterms:W3CDTF">2016-01-16T16:42:37Z</dcterms:modified>
</cp:coreProperties>
</file>