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
  </p:notesMasterIdLst>
  <p:handoutMasterIdLst>
    <p:handoutMasterId r:id="rId11"/>
  </p:handoutMasterIdLst>
  <p:sldIdLst>
    <p:sldId id="267" r:id="rId5"/>
    <p:sldId id="321" r:id="rId6"/>
    <p:sldId id="271" r:id="rId7"/>
    <p:sldId id="257" r:id="rId8"/>
    <p:sldId id="35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41" autoAdjust="0"/>
    <p:restoredTop sz="91588" autoAdjust="0"/>
  </p:normalViewPr>
  <p:slideViewPr>
    <p:cSldViewPr snapToGrid="0">
      <p:cViewPr varScale="1">
        <p:scale>
          <a:sx n="61" d="100"/>
          <a:sy n="61" d="100"/>
        </p:scale>
        <p:origin x="732"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599535531056677E-3"/>
          <c:y val="0"/>
          <c:w val="0.95920716482203427"/>
          <c:h val="0.94144402717550424"/>
        </c:manualLayout>
      </c:layout>
      <c:pie3DChart>
        <c:varyColors val="1"/>
        <c:ser>
          <c:idx val="0"/>
          <c:order val="0"/>
          <c:tx>
            <c:strRef>
              <c:f>Sheet1!$B$1</c:f>
              <c:strCache>
                <c:ptCount val="1"/>
                <c:pt idx="0">
                  <c:v>Column2</c:v>
                </c:pt>
              </c:strCache>
            </c:strRef>
          </c:tx>
          <c:explosion val="3"/>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4BF7-F546-8923-BD42C8418E0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BF7-F546-8923-BD42C8418E0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BF7-F546-8923-BD42C8418E0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4BF7-F546-8923-BD42C8418E0B}"/>
              </c:ext>
            </c:extLst>
          </c:dPt>
          <c:dLbls>
            <c:dLbl>
              <c:idx val="0"/>
              <c:layout>
                <c:manualLayout>
                  <c:x val="-0.11520120167767969"/>
                  <c:y val="9.0561306945688577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bg2"/>
                        </a:solidFill>
                        <a:latin typeface="+mn-lt"/>
                        <a:ea typeface="+mn-ea"/>
                        <a:cs typeface="+mn-cs"/>
                      </a:defRPr>
                    </a:pPr>
                    <a:r>
                      <a:rPr lang="en-US" dirty="0" err="1"/>
                      <a:t>Acteurs</a:t>
                    </a:r>
                    <a:r>
                      <a:rPr lang="en-US" dirty="0"/>
                      <a:t> </a:t>
                    </a:r>
                    <a:r>
                      <a:rPr lang="en-US" dirty="0" err="1"/>
                      <a:t>internationaux</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5131755024668571"/>
                      <c:h val="0.4259654100828385"/>
                    </c:manualLayout>
                  </c15:layout>
                  <c15:showDataLabelsRange val="0"/>
                </c:ext>
                <c:ext xmlns:c16="http://schemas.microsoft.com/office/drawing/2014/chart" uri="{C3380CC4-5D6E-409C-BE32-E72D297353CC}">
                  <c16:uniqueId val="{00000001-4BF7-F546-8923-BD42C8418E0B}"/>
                </c:ext>
              </c:extLst>
            </c:dLbl>
            <c:dLbl>
              <c:idx val="1"/>
              <c:layout>
                <c:manualLayout>
                  <c:x val="0.13039770274903337"/>
                  <c:y val="-8.6101783059205975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2"/>
                        </a:solidFill>
                        <a:latin typeface="+mn-lt"/>
                        <a:ea typeface="+mn-ea"/>
                        <a:cs typeface="+mn-cs"/>
                      </a:defRPr>
                    </a:pPr>
                    <a:r>
                      <a:rPr lang="en-US" sz="2400" b="1" dirty="0" err="1">
                        <a:solidFill>
                          <a:schemeClr val="bg2"/>
                        </a:solidFill>
                      </a:rPr>
                      <a:t>Acteurs</a:t>
                    </a:r>
                    <a:r>
                      <a:rPr lang="en-US" sz="2400" b="1" baseline="0" dirty="0">
                        <a:solidFill>
                          <a:schemeClr val="bg2"/>
                        </a:solidFill>
                      </a:rPr>
                      <a:t> </a:t>
                    </a:r>
                    <a:r>
                      <a:rPr lang="en-US" sz="2400" b="1" baseline="0" dirty="0" err="1">
                        <a:solidFill>
                          <a:schemeClr val="bg2"/>
                        </a:solidFill>
                      </a:rPr>
                      <a:t>locaux</a:t>
                    </a:r>
                    <a:r>
                      <a:rPr lang="en-US" sz="2400" b="1" baseline="0" dirty="0">
                        <a:solidFill>
                          <a:schemeClr val="bg2"/>
                        </a:solidFill>
                      </a:rPr>
                      <a:t> et </a:t>
                    </a:r>
                    <a:r>
                      <a:rPr lang="en-US" sz="2400" b="1" baseline="0" dirty="0" err="1">
                        <a:solidFill>
                          <a:schemeClr val="bg2"/>
                        </a:solidFill>
                      </a:rPr>
                      <a:t>nationaux</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1420075887706878"/>
                      <c:h val="0.44047946122660059"/>
                    </c:manualLayout>
                  </c15:layout>
                  <c15:showDataLabelsRange val="0"/>
                </c:ext>
                <c:ext xmlns:c16="http://schemas.microsoft.com/office/drawing/2014/chart" uri="{C3380CC4-5D6E-409C-BE32-E72D297353CC}">
                  <c16:uniqueId val="{00000003-4BF7-F546-8923-BD42C8418E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International Actors</c:v>
                </c:pt>
                <c:pt idx="1">
                  <c:v>National and Local Actors</c:v>
                </c:pt>
              </c:strCache>
            </c:strRef>
          </c:cat>
          <c:val>
            <c:numRef>
              <c:f>Sheet1!$B$2:$B$5</c:f>
              <c:numCache>
                <c:formatCode>0%</c:formatCode>
                <c:ptCount val="4"/>
                <c:pt idx="0">
                  <c:v>0.48</c:v>
                </c:pt>
                <c:pt idx="1">
                  <c:v>0.52</c:v>
                </c:pt>
              </c:numCache>
            </c:numRef>
          </c:val>
          <c:extLst>
            <c:ext xmlns:c16="http://schemas.microsoft.com/office/drawing/2014/chart" uri="{C3380CC4-5D6E-409C-BE32-E72D297353CC}">
              <c16:uniqueId val="{00000008-4BF7-F546-8923-BD42C8418E0B}"/>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B43FCB-4C10-0A46-A8AD-4175951D6A75}"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6D52918A-90F7-654F-AC9F-9CB41CC569AC}">
      <dgm:prSet phldrT="[Text]"/>
      <dgm:spPr/>
      <dgm:t>
        <a:bodyPr/>
        <a:lstStyle/>
        <a:p>
          <a:pPr rtl="0"/>
          <a:r>
            <a:rPr lang="en-GB" dirty="0"/>
            <a:t> </a:t>
          </a:r>
        </a:p>
      </dgm:t>
    </dgm:pt>
    <dgm:pt modelId="{852F4884-F943-4C44-A465-648C9D269B97}" type="parTrans" cxnId="{BBE01E9C-D795-284F-8B17-FB0D7B976190}">
      <dgm:prSet/>
      <dgm:spPr/>
      <dgm:t>
        <a:bodyPr/>
        <a:lstStyle/>
        <a:p>
          <a:endParaRPr lang="en-GB"/>
        </a:p>
      </dgm:t>
    </dgm:pt>
    <dgm:pt modelId="{1DD5336B-1961-094F-8C42-A0D0EBD14EA0}" type="sibTrans" cxnId="{BBE01E9C-D795-284F-8B17-FB0D7B976190}">
      <dgm:prSet/>
      <dgm:spPr/>
      <dgm:t>
        <a:bodyPr/>
        <a:lstStyle/>
        <a:p>
          <a:endParaRPr lang="en-GB"/>
        </a:p>
      </dgm:t>
    </dgm:pt>
    <dgm:pt modelId="{489BA509-90B3-AE4C-B0B6-EDC65C511380}">
      <dgm:prSet phldrT="[Text]" custT="1"/>
      <dgm:spPr/>
      <dgm:t>
        <a:bodyPr/>
        <a:lstStyle/>
        <a:p>
          <a:r>
            <a:rPr lang="en-GB" sz="3200" dirty="0">
              <a:solidFill>
                <a:srgbClr val="002060"/>
              </a:solidFill>
            </a:rPr>
            <a:t>Appropriation</a:t>
          </a:r>
        </a:p>
      </dgm:t>
    </dgm:pt>
    <dgm:pt modelId="{0944F239-40CE-5F41-998A-008443276315}" type="parTrans" cxnId="{4EB5AA89-2876-DF4F-88D1-5E950081D6EA}">
      <dgm:prSet/>
      <dgm:spPr/>
      <dgm:t>
        <a:bodyPr/>
        <a:lstStyle/>
        <a:p>
          <a:endParaRPr lang="en-GB"/>
        </a:p>
      </dgm:t>
    </dgm:pt>
    <dgm:pt modelId="{FB03C934-65D7-0040-94B0-5CB9534F7329}" type="sibTrans" cxnId="{4EB5AA89-2876-DF4F-88D1-5E950081D6EA}">
      <dgm:prSet/>
      <dgm:spPr/>
      <dgm:t>
        <a:bodyPr/>
        <a:lstStyle/>
        <a:p>
          <a:endParaRPr lang="en-GB"/>
        </a:p>
      </dgm:t>
    </dgm:pt>
    <dgm:pt modelId="{AE10F11D-586F-E145-A9D9-1454933EB12F}">
      <dgm:prSet phldrT="[Text]" custT="1"/>
      <dgm:spPr/>
      <dgm:t>
        <a:bodyPr/>
        <a:lstStyle/>
        <a:p>
          <a:r>
            <a:rPr lang="en-GB" sz="3200" dirty="0">
              <a:solidFill>
                <a:srgbClr val="002060"/>
              </a:solidFill>
            </a:rPr>
            <a:t>Role crucial</a:t>
          </a:r>
        </a:p>
      </dgm:t>
    </dgm:pt>
    <dgm:pt modelId="{BA29C927-F66E-2249-AEC7-5C39BEEB57D3}" type="parTrans" cxnId="{EB0EADE4-AA30-A146-B0D6-273133B00854}">
      <dgm:prSet/>
      <dgm:spPr/>
      <dgm:t>
        <a:bodyPr/>
        <a:lstStyle/>
        <a:p>
          <a:endParaRPr lang="en-GB"/>
        </a:p>
      </dgm:t>
    </dgm:pt>
    <dgm:pt modelId="{76FD1F2B-31EB-D94F-90C3-50F80C9E29DF}" type="sibTrans" cxnId="{EB0EADE4-AA30-A146-B0D6-273133B00854}">
      <dgm:prSet/>
      <dgm:spPr/>
      <dgm:t>
        <a:bodyPr/>
        <a:lstStyle/>
        <a:p>
          <a:endParaRPr lang="en-GB"/>
        </a:p>
      </dgm:t>
    </dgm:pt>
    <dgm:pt modelId="{C2480719-2377-3444-9AAF-89CE39AEA559}">
      <dgm:prSet phldrT="[Text]" custT="1"/>
      <dgm:spPr/>
      <dgm:t>
        <a:bodyPr/>
        <a:lstStyle/>
        <a:p>
          <a:r>
            <a:rPr lang="en-GB" sz="3200" dirty="0" err="1">
              <a:solidFill>
                <a:srgbClr val="002060"/>
              </a:solidFill>
            </a:rPr>
            <a:t>Connaissances</a:t>
          </a:r>
          <a:r>
            <a:rPr lang="en-GB" sz="3200" dirty="0">
              <a:solidFill>
                <a:srgbClr val="002060"/>
              </a:solidFill>
            </a:rPr>
            <a:t> et savoir-faire</a:t>
          </a:r>
        </a:p>
      </dgm:t>
    </dgm:pt>
    <dgm:pt modelId="{01510E50-BE91-5241-A11C-3C2F29CDE9E0}" type="parTrans" cxnId="{74974BE4-D0BE-D34C-8FEC-73659AD21D7A}">
      <dgm:prSet/>
      <dgm:spPr/>
      <dgm:t>
        <a:bodyPr/>
        <a:lstStyle/>
        <a:p>
          <a:endParaRPr lang="en-GB"/>
        </a:p>
      </dgm:t>
    </dgm:pt>
    <dgm:pt modelId="{A3B358B9-0307-CC41-9415-176F2B070562}" type="sibTrans" cxnId="{74974BE4-D0BE-D34C-8FEC-73659AD21D7A}">
      <dgm:prSet/>
      <dgm:spPr/>
      <dgm:t>
        <a:bodyPr/>
        <a:lstStyle/>
        <a:p>
          <a:endParaRPr lang="en-GB"/>
        </a:p>
      </dgm:t>
    </dgm:pt>
    <dgm:pt modelId="{52230557-A6FA-4BB6-9BF4-08E6F8FAE1E8}">
      <dgm:prSet phldrT="[Text]" custT="1"/>
      <dgm:spPr/>
      <dgm:t>
        <a:bodyPr/>
        <a:lstStyle/>
        <a:p>
          <a:r>
            <a:rPr lang="en-GB" sz="3200" dirty="0">
              <a:solidFill>
                <a:srgbClr val="002060"/>
              </a:solidFill>
            </a:rPr>
            <a:t>Premier </a:t>
          </a:r>
          <a:r>
            <a:rPr lang="en-GB" sz="3200" dirty="0" err="1">
              <a:solidFill>
                <a:srgbClr val="002060"/>
              </a:solidFill>
            </a:rPr>
            <a:t>intervenant</a:t>
          </a:r>
          <a:endParaRPr lang="en-GB" sz="3200" dirty="0">
            <a:solidFill>
              <a:srgbClr val="002060"/>
            </a:solidFill>
          </a:endParaRPr>
        </a:p>
      </dgm:t>
    </dgm:pt>
    <dgm:pt modelId="{F5DF24C6-9DE1-485D-AAF4-0FEB9DB8818C}" type="parTrans" cxnId="{2456A76A-C379-4056-B6C1-10CD4EB92E1E}">
      <dgm:prSet/>
      <dgm:spPr/>
      <dgm:t>
        <a:bodyPr/>
        <a:lstStyle/>
        <a:p>
          <a:endParaRPr lang="en-GB"/>
        </a:p>
      </dgm:t>
    </dgm:pt>
    <dgm:pt modelId="{9673B091-946E-459E-815E-40C4F23E0957}" type="sibTrans" cxnId="{2456A76A-C379-4056-B6C1-10CD4EB92E1E}">
      <dgm:prSet/>
      <dgm:spPr/>
      <dgm:t>
        <a:bodyPr/>
        <a:lstStyle/>
        <a:p>
          <a:endParaRPr lang="en-GB"/>
        </a:p>
      </dgm:t>
    </dgm:pt>
    <dgm:pt modelId="{4BA66381-E6FA-ED46-B1E5-9637D0FCF84B}" type="pres">
      <dgm:prSet presAssocID="{94B43FCB-4C10-0A46-A8AD-4175951D6A75}" presName="Name0" presStyleCnt="0">
        <dgm:presLayoutVars>
          <dgm:dir/>
          <dgm:animLvl val="lvl"/>
          <dgm:resizeHandles val="exact"/>
        </dgm:presLayoutVars>
      </dgm:prSet>
      <dgm:spPr/>
    </dgm:pt>
    <dgm:pt modelId="{1C7B342B-5076-6347-8E1E-85B9EF504E16}" type="pres">
      <dgm:prSet presAssocID="{6D52918A-90F7-654F-AC9F-9CB41CC569AC}" presName="composite" presStyleCnt="0"/>
      <dgm:spPr/>
    </dgm:pt>
    <dgm:pt modelId="{032D44DD-BB41-C548-AD92-29788EC137EF}" type="pres">
      <dgm:prSet presAssocID="{6D52918A-90F7-654F-AC9F-9CB41CC569AC}" presName="parTx" presStyleLbl="alignNode1" presStyleIdx="0" presStyleCnt="1" custScaleY="17594" custLinFactNeighborX="46130" custLinFactNeighborY="42044">
        <dgm:presLayoutVars>
          <dgm:chMax val="0"/>
          <dgm:chPref val="0"/>
          <dgm:bulletEnabled val="1"/>
        </dgm:presLayoutVars>
      </dgm:prSet>
      <dgm:spPr/>
    </dgm:pt>
    <dgm:pt modelId="{6859E4AF-EC80-9847-A6AE-CB94A45374A9}" type="pres">
      <dgm:prSet presAssocID="{6D52918A-90F7-654F-AC9F-9CB41CC569AC}" presName="desTx" presStyleLbl="alignAccFollowNode1" presStyleIdx="0" presStyleCnt="1" custScaleX="99465" custScaleY="100000" custLinFactNeighborX="504" custLinFactNeighborY="16156">
        <dgm:presLayoutVars>
          <dgm:bulletEnabled val="1"/>
        </dgm:presLayoutVars>
      </dgm:prSet>
      <dgm:spPr/>
    </dgm:pt>
  </dgm:ptLst>
  <dgm:cxnLst>
    <dgm:cxn modelId="{2D214E23-0313-0B4B-8406-2BBC06BE6EC0}" type="presOf" srcId="{489BA509-90B3-AE4C-B0B6-EDC65C511380}" destId="{6859E4AF-EC80-9847-A6AE-CB94A45374A9}" srcOrd="0" destOrd="0" presId="urn:microsoft.com/office/officeart/2005/8/layout/hList1"/>
    <dgm:cxn modelId="{2456A76A-C379-4056-B6C1-10CD4EB92E1E}" srcId="{6D52918A-90F7-654F-AC9F-9CB41CC569AC}" destId="{52230557-A6FA-4BB6-9BF4-08E6F8FAE1E8}" srcOrd="2" destOrd="0" parTransId="{F5DF24C6-9DE1-485D-AAF4-0FEB9DB8818C}" sibTransId="{9673B091-946E-459E-815E-40C4F23E0957}"/>
    <dgm:cxn modelId="{7C57D77D-AC83-4959-9F62-194150309F67}" type="presOf" srcId="{52230557-A6FA-4BB6-9BF4-08E6F8FAE1E8}" destId="{6859E4AF-EC80-9847-A6AE-CB94A45374A9}" srcOrd="0" destOrd="2" presId="urn:microsoft.com/office/officeart/2005/8/layout/hList1"/>
    <dgm:cxn modelId="{4EB5AA89-2876-DF4F-88D1-5E950081D6EA}" srcId="{6D52918A-90F7-654F-AC9F-9CB41CC569AC}" destId="{489BA509-90B3-AE4C-B0B6-EDC65C511380}" srcOrd="0" destOrd="0" parTransId="{0944F239-40CE-5F41-998A-008443276315}" sibTransId="{FB03C934-65D7-0040-94B0-5CB9534F7329}"/>
    <dgm:cxn modelId="{40605791-AFFB-6245-91E3-7804291A81FE}" type="presOf" srcId="{6D52918A-90F7-654F-AC9F-9CB41CC569AC}" destId="{032D44DD-BB41-C548-AD92-29788EC137EF}" srcOrd="0" destOrd="0" presId="urn:microsoft.com/office/officeart/2005/8/layout/hList1"/>
    <dgm:cxn modelId="{946AC091-2CC3-DE46-AEAE-BE0063B37FA2}" type="presOf" srcId="{94B43FCB-4C10-0A46-A8AD-4175951D6A75}" destId="{4BA66381-E6FA-ED46-B1E5-9637D0FCF84B}" srcOrd="0" destOrd="0" presId="urn:microsoft.com/office/officeart/2005/8/layout/hList1"/>
    <dgm:cxn modelId="{BBE01E9C-D795-284F-8B17-FB0D7B976190}" srcId="{94B43FCB-4C10-0A46-A8AD-4175951D6A75}" destId="{6D52918A-90F7-654F-AC9F-9CB41CC569AC}" srcOrd="0" destOrd="0" parTransId="{852F4884-F943-4C44-A465-648C9D269B97}" sibTransId="{1DD5336B-1961-094F-8C42-A0D0EBD14EA0}"/>
    <dgm:cxn modelId="{EDE937A6-C5D8-F545-BFD3-66C7C1DA7993}" type="presOf" srcId="{AE10F11D-586F-E145-A9D9-1454933EB12F}" destId="{6859E4AF-EC80-9847-A6AE-CB94A45374A9}" srcOrd="0" destOrd="1" presId="urn:microsoft.com/office/officeart/2005/8/layout/hList1"/>
    <dgm:cxn modelId="{74974BE4-D0BE-D34C-8FEC-73659AD21D7A}" srcId="{6D52918A-90F7-654F-AC9F-9CB41CC569AC}" destId="{C2480719-2377-3444-9AAF-89CE39AEA559}" srcOrd="3" destOrd="0" parTransId="{01510E50-BE91-5241-A11C-3C2F29CDE9E0}" sibTransId="{A3B358B9-0307-CC41-9415-176F2B070562}"/>
    <dgm:cxn modelId="{EB0EADE4-AA30-A146-B0D6-273133B00854}" srcId="{6D52918A-90F7-654F-AC9F-9CB41CC569AC}" destId="{AE10F11D-586F-E145-A9D9-1454933EB12F}" srcOrd="1" destOrd="0" parTransId="{BA29C927-F66E-2249-AEC7-5C39BEEB57D3}" sibTransId="{76FD1F2B-31EB-D94F-90C3-50F80C9E29DF}"/>
    <dgm:cxn modelId="{11CE6DF1-9145-7F46-94EB-10DEFC7C1A85}" type="presOf" srcId="{C2480719-2377-3444-9AAF-89CE39AEA559}" destId="{6859E4AF-EC80-9847-A6AE-CB94A45374A9}" srcOrd="0" destOrd="3" presId="urn:microsoft.com/office/officeart/2005/8/layout/hList1"/>
    <dgm:cxn modelId="{BF07970E-A237-3943-9577-82803937D822}" type="presParOf" srcId="{4BA66381-E6FA-ED46-B1E5-9637D0FCF84B}" destId="{1C7B342B-5076-6347-8E1E-85B9EF504E16}" srcOrd="0" destOrd="0" presId="urn:microsoft.com/office/officeart/2005/8/layout/hList1"/>
    <dgm:cxn modelId="{A1FC95A6-CA08-2D45-9886-38FCDC05369A}" type="presParOf" srcId="{1C7B342B-5076-6347-8E1E-85B9EF504E16}" destId="{032D44DD-BB41-C548-AD92-29788EC137EF}" srcOrd="0" destOrd="0" presId="urn:microsoft.com/office/officeart/2005/8/layout/hList1"/>
    <dgm:cxn modelId="{9311933B-E889-F541-9D74-A26598A7898C}" type="presParOf" srcId="{1C7B342B-5076-6347-8E1E-85B9EF504E16}" destId="{6859E4AF-EC80-9847-A6AE-CB94A45374A9}" srcOrd="1" destOrd="0" presId="urn:microsoft.com/office/officeart/2005/8/layout/hList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27C9DD-E3C8-784D-876F-0EBE80D9CBDC}" type="doc">
      <dgm:prSet loTypeId="urn:microsoft.com/office/officeart/2005/8/layout/pyramid2" loCatId="" qsTypeId="urn:microsoft.com/office/officeart/2005/8/quickstyle/simple1" qsCatId="simple" csTypeId="urn:microsoft.com/office/officeart/2005/8/colors/accent1_4" csCatId="accent1" phldr="1"/>
      <dgm:spPr/>
    </dgm:pt>
    <dgm:pt modelId="{1FFD48AC-7D0C-9A4A-B6AF-273415E9B5F2}">
      <dgm:prSet phldrT="[Text]"/>
      <dgm:spPr/>
      <dgm:t>
        <a:bodyPr/>
        <a:lstStyle/>
        <a:p>
          <a:pPr rtl="0"/>
          <a:r>
            <a:rPr lang="en-GB" dirty="0"/>
            <a:t>Participation, </a:t>
          </a:r>
          <a:r>
            <a:rPr lang="fr-BE" noProof="0" dirty="0"/>
            <a:t>Représentation</a:t>
          </a:r>
          <a:r>
            <a:rPr lang="en-GB" dirty="0"/>
            <a:t> et Engagement</a:t>
          </a:r>
        </a:p>
      </dgm:t>
    </dgm:pt>
    <dgm:pt modelId="{1DAC978C-55E0-9A46-9ED6-E033B6B36938}" type="parTrans" cxnId="{BB03CB47-BFD7-8B4C-B5B8-18085AB937A4}">
      <dgm:prSet/>
      <dgm:spPr/>
      <dgm:t>
        <a:bodyPr/>
        <a:lstStyle/>
        <a:p>
          <a:endParaRPr lang="en-GB"/>
        </a:p>
      </dgm:t>
    </dgm:pt>
    <dgm:pt modelId="{D8A351DF-6429-2848-B612-44E78DC842FF}" type="sibTrans" cxnId="{BB03CB47-BFD7-8B4C-B5B8-18085AB937A4}">
      <dgm:prSet/>
      <dgm:spPr/>
      <dgm:t>
        <a:bodyPr/>
        <a:lstStyle/>
        <a:p>
          <a:endParaRPr lang="en-GB"/>
        </a:p>
      </dgm:t>
    </dgm:pt>
    <dgm:pt modelId="{2D3A11C1-671F-EC48-954E-416029402A27}">
      <dgm:prSet phldrT="[Text]"/>
      <dgm:spPr/>
      <dgm:t>
        <a:bodyPr/>
        <a:lstStyle/>
        <a:p>
          <a:pPr rtl="0"/>
          <a:r>
            <a:rPr lang="fr-BE" noProof="0" dirty="0"/>
            <a:t>Traduction</a:t>
          </a:r>
        </a:p>
      </dgm:t>
    </dgm:pt>
    <dgm:pt modelId="{61067013-0786-3E47-ACE8-C684E0087183}" type="parTrans" cxnId="{72B81730-E745-3146-85CD-317441889CB7}">
      <dgm:prSet/>
      <dgm:spPr/>
      <dgm:t>
        <a:bodyPr/>
        <a:lstStyle/>
        <a:p>
          <a:endParaRPr lang="en-GB"/>
        </a:p>
      </dgm:t>
    </dgm:pt>
    <dgm:pt modelId="{F750A871-5F22-E341-B358-DF92703E3A81}" type="sibTrans" cxnId="{72B81730-E745-3146-85CD-317441889CB7}">
      <dgm:prSet/>
      <dgm:spPr/>
      <dgm:t>
        <a:bodyPr/>
        <a:lstStyle/>
        <a:p>
          <a:endParaRPr lang="en-GB"/>
        </a:p>
      </dgm:t>
    </dgm:pt>
    <dgm:pt modelId="{097E4661-1B36-954B-87BA-1858773357AD}">
      <dgm:prSet/>
      <dgm:spPr/>
      <dgm:t>
        <a:bodyPr/>
        <a:lstStyle/>
        <a:p>
          <a:pPr rtl="0"/>
          <a:r>
            <a:rPr lang="en-GB" dirty="0"/>
            <a:t>Planification et Prise de D</a:t>
          </a:r>
          <a:r>
            <a:rPr lang="fr-BE" noProof="0" dirty="0"/>
            <a:t>é</a:t>
          </a:r>
          <a:r>
            <a:rPr lang="en-GB" dirty="0" err="1"/>
            <a:t>cision</a:t>
          </a:r>
          <a:endParaRPr lang="en-GB" dirty="0"/>
        </a:p>
      </dgm:t>
    </dgm:pt>
    <dgm:pt modelId="{DF2B065E-47DA-3749-887E-F0F0EBBF0154}" type="parTrans" cxnId="{C44B0195-7D92-5D49-92FD-2D10E80C822E}">
      <dgm:prSet/>
      <dgm:spPr/>
      <dgm:t>
        <a:bodyPr/>
        <a:lstStyle/>
        <a:p>
          <a:endParaRPr lang="en-GB"/>
        </a:p>
      </dgm:t>
    </dgm:pt>
    <dgm:pt modelId="{DA41C62F-7556-CE4D-B982-57779D069874}" type="sibTrans" cxnId="{C44B0195-7D92-5D49-92FD-2D10E80C822E}">
      <dgm:prSet/>
      <dgm:spPr/>
      <dgm:t>
        <a:bodyPr/>
        <a:lstStyle/>
        <a:p>
          <a:endParaRPr lang="en-GB"/>
        </a:p>
      </dgm:t>
    </dgm:pt>
    <dgm:pt modelId="{F7E1706C-BF0F-8E4C-B5D6-B56D93CDE0D6}" type="pres">
      <dgm:prSet presAssocID="{9527C9DD-E3C8-784D-876F-0EBE80D9CBDC}" presName="compositeShape" presStyleCnt="0">
        <dgm:presLayoutVars>
          <dgm:dir/>
          <dgm:resizeHandles/>
        </dgm:presLayoutVars>
      </dgm:prSet>
      <dgm:spPr/>
    </dgm:pt>
    <dgm:pt modelId="{5DA06588-9B8B-0543-B43E-B7A7B0C076F3}" type="pres">
      <dgm:prSet presAssocID="{9527C9DD-E3C8-784D-876F-0EBE80D9CBDC}" presName="pyramid" presStyleLbl="node1" presStyleIdx="0" presStyleCnt="1" custLinFactNeighborX="4418" custLinFactNeighborY="206"/>
      <dgm:spPr/>
    </dgm:pt>
    <dgm:pt modelId="{FEA0804C-D3F1-9846-B7A1-D9D90641E08A}" type="pres">
      <dgm:prSet presAssocID="{9527C9DD-E3C8-784D-876F-0EBE80D9CBDC}" presName="theList" presStyleCnt="0"/>
      <dgm:spPr/>
    </dgm:pt>
    <dgm:pt modelId="{125E73B5-2FC7-374F-A903-22957497BBCA}" type="pres">
      <dgm:prSet presAssocID="{1FFD48AC-7D0C-9A4A-B6AF-273415E9B5F2}" presName="aNode" presStyleLbl="fgAcc1" presStyleIdx="0" presStyleCnt="3">
        <dgm:presLayoutVars>
          <dgm:bulletEnabled val="1"/>
        </dgm:presLayoutVars>
      </dgm:prSet>
      <dgm:spPr/>
    </dgm:pt>
    <dgm:pt modelId="{7528A201-977A-4A4F-AB9A-6A976A8BB871}" type="pres">
      <dgm:prSet presAssocID="{1FFD48AC-7D0C-9A4A-B6AF-273415E9B5F2}" presName="aSpace" presStyleCnt="0"/>
      <dgm:spPr/>
    </dgm:pt>
    <dgm:pt modelId="{2EF1E0B8-8A09-DC42-9AAA-E3A25A9D5B83}" type="pres">
      <dgm:prSet presAssocID="{2D3A11C1-671F-EC48-954E-416029402A27}" presName="aNode" presStyleLbl="fgAcc1" presStyleIdx="1" presStyleCnt="3">
        <dgm:presLayoutVars>
          <dgm:bulletEnabled val="1"/>
        </dgm:presLayoutVars>
      </dgm:prSet>
      <dgm:spPr/>
    </dgm:pt>
    <dgm:pt modelId="{5E2FB33F-7AFC-7F48-BD28-84555C55410D}" type="pres">
      <dgm:prSet presAssocID="{2D3A11C1-671F-EC48-954E-416029402A27}" presName="aSpace" presStyleCnt="0"/>
      <dgm:spPr/>
    </dgm:pt>
    <dgm:pt modelId="{FD7B7561-6201-804D-BD2C-8D4E68CD7D1F}" type="pres">
      <dgm:prSet presAssocID="{097E4661-1B36-954B-87BA-1858773357AD}" presName="aNode" presStyleLbl="fgAcc1" presStyleIdx="2" presStyleCnt="3">
        <dgm:presLayoutVars>
          <dgm:bulletEnabled val="1"/>
        </dgm:presLayoutVars>
      </dgm:prSet>
      <dgm:spPr/>
    </dgm:pt>
    <dgm:pt modelId="{944D7E55-D551-D043-A0E7-1031B474F416}" type="pres">
      <dgm:prSet presAssocID="{097E4661-1B36-954B-87BA-1858773357AD}" presName="aSpace" presStyleCnt="0"/>
      <dgm:spPr/>
    </dgm:pt>
  </dgm:ptLst>
  <dgm:cxnLst>
    <dgm:cxn modelId="{72B81730-E745-3146-85CD-317441889CB7}" srcId="{9527C9DD-E3C8-784D-876F-0EBE80D9CBDC}" destId="{2D3A11C1-671F-EC48-954E-416029402A27}" srcOrd="1" destOrd="0" parTransId="{61067013-0786-3E47-ACE8-C684E0087183}" sibTransId="{F750A871-5F22-E341-B358-DF92703E3A81}"/>
    <dgm:cxn modelId="{67A2F235-721E-1F4D-BA1C-B77D31DC5CD9}" type="presOf" srcId="{2D3A11C1-671F-EC48-954E-416029402A27}" destId="{2EF1E0B8-8A09-DC42-9AAA-E3A25A9D5B83}" srcOrd="0" destOrd="0" presId="urn:microsoft.com/office/officeart/2005/8/layout/pyramid2"/>
    <dgm:cxn modelId="{BB03CB47-BFD7-8B4C-B5B8-18085AB937A4}" srcId="{9527C9DD-E3C8-784D-876F-0EBE80D9CBDC}" destId="{1FFD48AC-7D0C-9A4A-B6AF-273415E9B5F2}" srcOrd="0" destOrd="0" parTransId="{1DAC978C-55E0-9A46-9ED6-E033B6B36938}" sibTransId="{D8A351DF-6429-2848-B612-44E78DC842FF}"/>
    <dgm:cxn modelId="{CF829E49-FCD1-BB43-9A05-8CF157C780F1}" type="presOf" srcId="{1FFD48AC-7D0C-9A4A-B6AF-273415E9B5F2}" destId="{125E73B5-2FC7-374F-A903-22957497BBCA}" srcOrd="0" destOrd="0" presId="urn:microsoft.com/office/officeart/2005/8/layout/pyramid2"/>
    <dgm:cxn modelId="{C44B0195-7D92-5D49-92FD-2D10E80C822E}" srcId="{9527C9DD-E3C8-784D-876F-0EBE80D9CBDC}" destId="{097E4661-1B36-954B-87BA-1858773357AD}" srcOrd="2" destOrd="0" parTransId="{DF2B065E-47DA-3749-887E-F0F0EBBF0154}" sibTransId="{DA41C62F-7556-CE4D-B982-57779D069874}"/>
    <dgm:cxn modelId="{05D7DD9E-48B5-2D45-BEF6-B5F48152A537}" type="presOf" srcId="{097E4661-1B36-954B-87BA-1858773357AD}" destId="{FD7B7561-6201-804D-BD2C-8D4E68CD7D1F}" srcOrd="0" destOrd="0" presId="urn:microsoft.com/office/officeart/2005/8/layout/pyramid2"/>
    <dgm:cxn modelId="{3D7589DD-078F-944A-83FE-559819367250}" type="presOf" srcId="{9527C9DD-E3C8-784D-876F-0EBE80D9CBDC}" destId="{F7E1706C-BF0F-8E4C-B5D6-B56D93CDE0D6}" srcOrd="0" destOrd="0" presId="urn:microsoft.com/office/officeart/2005/8/layout/pyramid2"/>
    <dgm:cxn modelId="{8408A594-911F-CF45-957E-85984E7AB8AE}" type="presParOf" srcId="{F7E1706C-BF0F-8E4C-B5D6-B56D93CDE0D6}" destId="{5DA06588-9B8B-0543-B43E-B7A7B0C076F3}" srcOrd="0" destOrd="0" presId="urn:microsoft.com/office/officeart/2005/8/layout/pyramid2"/>
    <dgm:cxn modelId="{5082633C-C6AD-FC40-978B-5E0E2A0A06BA}" type="presParOf" srcId="{F7E1706C-BF0F-8E4C-B5D6-B56D93CDE0D6}" destId="{FEA0804C-D3F1-9846-B7A1-D9D90641E08A}" srcOrd="1" destOrd="0" presId="urn:microsoft.com/office/officeart/2005/8/layout/pyramid2"/>
    <dgm:cxn modelId="{DF78D224-F9CC-E94F-BADC-B4AB805C1F24}" type="presParOf" srcId="{FEA0804C-D3F1-9846-B7A1-D9D90641E08A}" destId="{125E73B5-2FC7-374F-A903-22957497BBCA}" srcOrd="0" destOrd="0" presId="urn:microsoft.com/office/officeart/2005/8/layout/pyramid2"/>
    <dgm:cxn modelId="{17F5C343-E4EA-BA43-BFBA-FEFCF0D4746D}" type="presParOf" srcId="{FEA0804C-D3F1-9846-B7A1-D9D90641E08A}" destId="{7528A201-977A-4A4F-AB9A-6A976A8BB871}" srcOrd="1" destOrd="0" presId="urn:microsoft.com/office/officeart/2005/8/layout/pyramid2"/>
    <dgm:cxn modelId="{30EFD74C-28E2-3648-8E0C-7F6E8A36FE48}" type="presParOf" srcId="{FEA0804C-D3F1-9846-B7A1-D9D90641E08A}" destId="{2EF1E0B8-8A09-DC42-9AAA-E3A25A9D5B83}" srcOrd="2" destOrd="0" presId="urn:microsoft.com/office/officeart/2005/8/layout/pyramid2"/>
    <dgm:cxn modelId="{D1EFFC33-77A9-AD45-9F0D-2DC29A9E0E2B}" type="presParOf" srcId="{FEA0804C-D3F1-9846-B7A1-D9D90641E08A}" destId="{5E2FB33F-7AFC-7F48-BD28-84555C55410D}" srcOrd="3" destOrd="0" presId="urn:microsoft.com/office/officeart/2005/8/layout/pyramid2"/>
    <dgm:cxn modelId="{42ED43C9-E3CA-F942-AE77-C76B7157147F}" type="presParOf" srcId="{FEA0804C-D3F1-9846-B7A1-D9D90641E08A}" destId="{FD7B7561-6201-804D-BD2C-8D4E68CD7D1F}" srcOrd="4" destOrd="0" presId="urn:microsoft.com/office/officeart/2005/8/layout/pyramid2"/>
    <dgm:cxn modelId="{C013765F-6F3E-CF48-99B3-BB19BF7E17A5}" type="presParOf" srcId="{FEA0804C-D3F1-9846-B7A1-D9D90641E08A}" destId="{944D7E55-D551-D043-A0E7-1031B474F416}" srcOrd="5"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A56D3F-5105-8343-8314-545EF4D3ED1C}" type="doc">
      <dgm:prSet loTypeId="urn:microsoft.com/office/officeart/2008/layout/VerticalCurvedList" loCatId="" qsTypeId="urn:microsoft.com/office/officeart/2005/8/quickstyle/simple1" qsCatId="simple" csTypeId="urn:microsoft.com/office/officeart/2005/8/colors/accent1_5" csCatId="accent1" phldr="1"/>
      <dgm:spPr/>
      <dgm:t>
        <a:bodyPr/>
        <a:lstStyle/>
        <a:p>
          <a:endParaRPr lang="en-GB"/>
        </a:p>
      </dgm:t>
    </dgm:pt>
    <dgm:pt modelId="{C43D1888-F797-C447-82F4-AAFC423A9517}">
      <dgm:prSet phldrT="[Text]" custT="1"/>
      <dgm:spPr/>
      <dgm:t>
        <a:bodyPr/>
        <a:lstStyle/>
        <a:p>
          <a:pPr rtl="0"/>
          <a:r>
            <a:rPr lang="fr-BE" sz="1800" b="1" noProof="0" dirty="0"/>
            <a:t>Participation et Engagement dans le développement des objectifs stratégiques et des activités  </a:t>
          </a:r>
        </a:p>
      </dgm:t>
    </dgm:pt>
    <dgm:pt modelId="{9E63E26E-9D46-AD47-9B09-DA7A485D2E77}" type="parTrans" cxnId="{1F39CC47-FAF1-4F4A-8B3B-95FE195752CA}">
      <dgm:prSet/>
      <dgm:spPr/>
      <dgm:t>
        <a:bodyPr/>
        <a:lstStyle/>
        <a:p>
          <a:endParaRPr lang="en-GB" sz="2000" b="1"/>
        </a:p>
      </dgm:t>
    </dgm:pt>
    <dgm:pt modelId="{29FD78C8-810C-6049-82FC-71580101C642}" type="sibTrans" cxnId="{1F39CC47-FAF1-4F4A-8B3B-95FE195752CA}">
      <dgm:prSet/>
      <dgm:spPr/>
      <dgm:t>
        <a:bodyPr/>
        <a:lstStyle/>
        <a:p>
          <a:endParaRPr lang="en-GB" sz="2000" b="1"/>
        </a:p>
      </dgm:t>
    </dgm:pt>
    <dgm:pt modelId="{D2C0C18B-C6E1-7A48-B357-195BF4FDE1D3}">
      <dgm:prSet phldrT="[Text]" custT="1"/>
      <dgm:spPr/>
      <dgm:t>
        <a:bodyPr/>
        <a:lstStyle/>
        <a:p>
          <a:pPr rtl="0"/>
          <a:r>
            <a:rPr lang="fr-BE" sz="1800" b="1" noProof="0" dirty="0" err="1"/>
            <a:t>Prioritisation</a:t>
          </a:r>
          <a:r>
            <a:rPr lang="fr-BE" sz="1800" b="1" noProof="0" dirty="0"/>
            <a:t> de l’ élaboration de projet  et la livraison de services par des acteurs locaux/nationaux</a:t>
          </a:r>
        </a:p>
      </dgm:t>
    </dgm:pt>
    <dgm:pt modelId="{043DF0AA-F093-4840-87A0-B52482D76962}" type="parTrans" cxnId="{74351902-7CDA-E742-A9AD-11683023FD6B}">
      <dgm:prSet/>
      <dgm:spPr/>
      <dgm:t>
        <a:bodyPr/>
        <a:lstStyle/>
        <a:p>
          <a:endParaRPr lang="en-GB" sz="2000" b="1"/>
        </a:p>
      </dgm:t>
    </dgm:pt>
    <dgm:pt modelId="{66BCFB5D-CE82-3943-B748-94EB9F599757}" type="sibTrans" cxnId="{74351902-7CDA-E742-A9AD-11683023FD6B}">
      <dgm:prSet/>
      <dgm:spPr/>
      <dgm:t>
        <a:bodyPr/>
        <a:lstStyle/>
        <a:p>
          <a:endParaRPr lang="en-GB" sz="2000" b="1"/>
        </a:p>
      </dgm:t>
    </dgm:pt>
    <dgm:pt modelId="{8CD1CFD1-96E7-D34C-971A-0F5B860FD17F}">
      <dgm:prSet phldrT="[Text]" custT="1"/>
      <dgm:spPr/>
      <dgm:t>
        <a:bodyPr/>
        <a:lstStyle/>
        <a:p>
          <a:pPr rtl="0"/>
          <a:r>
            <a:rPr lang="fr-BE" sz="1800" b="1" noProof="0" dirty="0"/>
            <a:t>25% de l’allocation HRP allocation aux acteurs locaux et nationaux</a:t>
          </a:r>
        </a:p>
      </dgm:t>
    </dgm:pt>
    <dgm:pt modelId="{C051211C-C500-DE4E-AD1E-1FFC3282CB73}" type="parTrans" cxnId="{D59D7648-5EFD-994E-ACAB-BA9AD975CF53}">
      <dgm:prSet/>
      <dgm:spPr/>
      <dgm:t>
        <a:bodyPr/>
        <a:lstStyle/>
        <a:p>
          <a:endParaRPr lang="en-GB" sz="2000" b="1"/>
        </a:p>
      </dgm:t>
    </dgm:pt>
    <dgm:pt modelId="{21BEB62E-ACD4-9A47-9C12-3F576309605C}" type="sibTrans" cxnId="{D59D7648-5EFD-994E-ACAB-BA9AD975CF53}">
      <dgm:prSet/>
      <dgm:spPr/>
      <dgm:t>
        <a:bodyPr/>
        <a:lstStyle/>
        <a:p>
          <a:endParaRPr lang="en-GB" sz="2000" b="1"/>
        </a:p>
      </dgm:t>
    </dgm:pt>
    <dgm:pt modelId="{41F7A2AD-5C9D-D840-BFAD-5D0BA4F519EC}">
      <dgm:prSet phldrT="[Text]" custT="1"/>
      <dgm:spPr/>
      <dgm:t>
        <a:bodyPr/>
        <a:lstStyle/>
        <a:p>
          <a:pPr rtl="0"/>
          <a:r>
            <a:rPr lang="en-GB" sz="1800" b="1" dirty="0" err="1"/>
            <a:t>Traduction</a:t>
          </a:r>
          <a:endParaRPr lang="en-GB" sz="1800" b="1" dirty="0"/>
        </a:p>
      </dgm:t>
    </dgm:pt>
    <dgm:pt modelId="{E2F592FD-2981-FD44-9B96-DA7B1E9A1686}" type="parTrans" cxnId="{480827D3-FE60-E34E-9FA3-6C118D9B6752}">
      <dgm:prSet/>
      <dgm:spPr/>
      <dgm:t>
        <a:bodyPr/>
        <a:lstStyle/>
        <a:p>
          <a:endParaRPr lang="en-GB" sz="2000" b="1"/>
        </a:p>
      </dgm:t>
    </dgm:pt>
    <dgm:pt modelId="{5C9578C2-6AE2-044C-8DD8-03584A7B6793}" type="sibTrans" cxnId="{480827D3-FE60-E34E-9FA3-6C118D9B6752}">
      <dgm:prSet/>
      <dgm:spPr/>
      <dgm:t>
        <a:bodyPr/>
        <a:lstStyle/>
        <a:p>
          <a:endParaRPr lang="en-GB" sz="2000" b="1"/>
        </a:p>
      </dgm:t>
    </dgm:pt>
    <dgm:pt modelId="{925D097B-1BC4-7940-98BF-200459E2D582}">
      <dgm:prSet phldrT="[Text]" custT="1"/>
      <dgm:spPr/>
      <dgm:t>
        <a:bodyPr/>
        <a:lstStyle/>
        <a:p>
          <a:pPr rtl="0"/>
          <a:r>
            <a:rPr lang="fr-BE" sz="1800" b="1" noProof="0" dirty="0" err="1"/>
            <a:t>Partnerariat</a:t>
          </a:r>
          <a:r>
            <a:rPr lang="fr-BE" sz="1800" b="1" noProof="0" dirty="0"/>
            <a:t> et </a:t>
          </a:r>
          <a:r>
            <a:rPr lang="fr-BE" sz="1800" b="1" noProof="0" dirty="0" err="1"/>
            <a:t>co</a:t>
          </a:r>
          <a:r>
            <a:rPr lang="fr-BE" sz="1800" b="1" noProof="0" dirty="0"/>
            <a:t>-mise en </a:t>
          </a:r>
          <a:r>
            <a:rPr lang="fr-BE" sz="1800" b="1" noProof="0" dirty="0" err="1"/>
            <a:t>oeuvre</a:t>
          </a:r>
          <a:endParaRPr lang="fr-BE" sz="1800" b="1" noProof="0" dirty="0"/>
        </a:p>
      </dgm:t>
    </dgm:pt>
    <dgm:pt modelId="{D23F8E52-70A0-9E48-9B66-2F67D40EE94C}" type="parTrans" cxnId="{5A2032A2-8B90-6644-8DA8-4CFC5D770702}">
      <dgm:prSet/>
      <dgm:spPr/>
      <dgm:t>
        <a:bodyPr/>
        <a:lstStyle/>
        <a:p>
          <a:endParaRPr lang="en-GB" sz="2000" b="1"/>
        </a:p>
      </dgm:t>
    </dgm:pt>
    <dgm:pt modelId="{2CAAE079-9640-B74F-9BCB-C6061976436D}" type="sibTrans" cxnId="{5A2032A2-8B90-6644-8DA8-4CFC5D770702}">
      <dgm:prSet/>
      <dgm:spPr/>
      <dgm:t>
        <a:bodyPr/>
        <a:lstStyle/>
        <a:p>
          <a:endParaRPr lang="en-GB" sz="2000" b="1"/>
        </a:p>
      </dgm:t>
    </dgm:pt>
    <dgm:pt modelId="{8B82A0B2-548D-1A46-8A9B-F01313FDA63A}">
      <dgm:prSet phldrT="[Text]" custT="1"/>
      <dgm:spPr/>
      <dgm:t>
        <a:bodyPr/>
        <a:lstStyle/>
        <a:p>
          <a:pPr rtl="0"/>
          <a:r>
            <a:rPr lang="en-GB" sz="1800" b="1" dirty="0" err="1"/>
            <a:t>Renforcement</a:t>
          </a:r>
          <a:r>
            <a:rPr lang="en-GB" sz="1800" b="1" dirty="0"/>
            <a:t> des </a:t>
          </a:r>
          <a:r>
            <a:rPr lang="fr-BE" sz="1800" b="1" noProof="0" dirty="0"/>
            <a:t>capacités</a:t>
          </a:r>
          <a:r>
            <a:rPr lang="en-GB" sz="1800" b="1" dirty="0"/>
            <a:t> </a:t>
          </a:r>
          <a:r>
            <a:rPr lang="en-GB" sz="1800" b="1" dirty="0" err="1"/>
            <a:t>institutionnelles</a:t>
          </a:r>
          <a:r>
            <a:rPr lang="en-GB" sz="1800" b="1" dirty="0"/>
            <a:t> </a:t>
          </a:r>
        </a:p>
      </dgm:t>
    </dgm:pt>
    <dgm:pt modelId="{C9FE008D-9E1F-994F-AD08-4C00B2BD2013}" type="parTrans" cxnId="{36AEFBFF-55FF-2D49-BFFD-E3C445829053}">
      <dgm:prSet/>
      <dgm:spPr/>
      <dgm:t>
        <a:bodyPr/>
        <a:lstStyle/>
        <a:p>
          <a:endParaRPr lang="en-GB" sz="2000" b="1"/>
        </a:p>
      </dgm:t>
    </dgm:pt>
    <dgm:pt modelId="{F7E24100-D76F-2641-B596-14D1EB6E32CD}" type="sibTrans" cxnId="{36AEFBFF-55FF-2D49-BFFD-E3C445829053}">
      <dgm:prSet/>
      <dgm:spPr/>
      <dgm:t>
        <a:bodyPr/>
        <a:lstStyle/>
        <a:p>
          <a:endParaRPr lang="en-GB" sz="2000" b="1"/>
        </a:p>
      </dgm:t>
    </dgm:pt>
    <dgm:pt modelId="{F5E37DD8-1EC4-3649-B340-26729482F397}" type="pres">
      <dgm:prSet presAssocID="{81A56D3F-5105-8343-8314-545EF4D3ED1C}" presName="Name0" presStyleCnt="0">
        <dgm:presLayoutVars>
          <dgm:chMax val="7"/>
          <dgm:chPref val="7"/>
          <dgm:dir/>
        </dgm:presLayoutVars>
      </dgm:prSet>
      <dgm:spPr/>
    </dgm:pt>
    <dgm:pt modelId="{94E7C245-9693-2448-AAAA-59D548568BAB}" type="pres">
      <dgm:prSet presAssocID="{81A56D3F-5105-8343-8314-545EF4D3ED1C}" presName="Name1" presStyleCnt="0"/>
      <dgm:spPr/>
    </dgm:pt>
    <dgm:pt modelId="{E58BCA7E-7863-144B-9A3F-B7707A33A2C3}" type="pres">
      <dgm:prSet presAssocID="{81A56D3F-5105-8343-8314-545EF4D3ED1C}" presName="cycle" presStyleCnt="0"/>
      <dgm:spPr/>
    </dgm:pt>
    <dgm:pt modelId="{8D609201-A275-A544-8E17-5C38A2E249BE}" type="pres">
      <dgm:prSet presAssocID="{81A56D3F-5105-8343-8314-545EF4D3ED1C}" presName="srcNode" presStyleLbl="node1" presStyleIdx="0" presStyleCnt="6"/>
      <dgm:spPr/>
    </dgm:pt>
    <dgm:pt modelId="{FCB18C7E-4204-6F4F-84C2-B55B11EA993C}" type="pres">
      <dgm:prSet presAssocID="{81A56D3F-5105-8343-8314-545EF4D3ED1C}" presName="conn" presStyleLbl="parChTrans1D2" presStyleIdx="0" presStyleCnt="1"/>
      <dgm:spPr/>
    </dgm:pt>
    <dgm:pt modelId="{F8E9F5D3-14EB-0340-8ED8-EA07531DFC39}" type="pres">
      <dgm:prSet presAssocID="{81A56D3F-5105-8343-8314-545EF4D3ED1C}" presName="extraNode" presStyleLbl="node1" presStyleIdx="0" presStyleCnt="6"/>
      <dgm:spPr/>
    </dgm:pt>
    <dgm:pt modelId="{CDDA3742-AAF0-7144-968A-490CC9BDF0D7}" type="pres">
      <dgm:prSet presAssocID="{81A56D3F-5105-8343-8314-545EF4D3ED1C}" presName="dstNode" presStyleLbl="node1" presStyleIdx="0" presStyleCnt="6"/>
      <dgm:spPr/>
    </dgm:pt>
    <dgm:pt modelId="{08059CF5-F3DB-104E-AA09-66C57C8036C5}" type="pres">
      <dgm:prSet presAssocID="{C43D1888-F797-C447-82F4-AAFC423A9517}" presName="text_1" presStyleLbl="node1" presStyleIdx="0" presStyleCnt="6">
        <dgm:presLayoutVars>
          <dgm:bulletEnabled val="1"/>
        </dgm:presLayoutVars>
      </dgm:prSet>
      <dgm:spPr/>
    </dgm:pt>
    <dgm:pt modelId="{AC82B720-E5C1-1E47-8EFC-1CB005D77BFB}" type="pres">
      <dgm:prSet presAssocID="{C43D1888-F797-C447-82F4-AAFC423A9517}" presName="accent_1" presStyleCnt="0"/>
      <dgm:spPr/>
    </dgm:pt>
    <dgm:pt modelId="{BAF207AA-D899-7844-898E-97ADA9B95A9A}" type="pres">
      <dgm:prSet presAssocID="{C43D1888-F797-C447-82F4-AAFC423A9517}" presName="accentRepeatNode" presStyleLbl="solidFgAcc1" presStyleIdx="0" presStyleCnt="6"/>
      <dgm:spPr/>
    </dgm:pt>
    <dgm:pt modelId="{877C2734-1FC7-DB4E-AD05-A5267B0CFB47}" type="pres">
      <dgm:prSet presAssocID="{D2C0C18B-C6E1-7A48-B357-195BF4FDE1D3}" presName="text_2" presStyleLbl="node1" presStyleIdx="1" presStyleCnt="6">
        <dgm:presLayoutVars>
          <dgm:bulletEnabled val="1"/>
        </dgm:presLayoutVars>
      </dgm:prSet>
      <dgm:spPr/>
    </dgm:pt>
    <dgm:pt modelId="{F6FDE6B4-7D29-7840-B01F-635AA11804DF}" type="pres">
      <dgm:prSet presAssocID="{D2C0C18B-C6E1-7A48-B357-195BF4FDE1D3}" presName="accent_2" presStyleCnt="0"/>
      <dgm:spPr/>
    </dgm:pt>
    <dgm:pt modelId="{0548B40E-BF4A-7746-BDC4-628B9F611EB5}" type="pres">
      <dgm:prSet presAssocID="{D2C0C18B-C6E1-7A48-B357-195BF4FDE1D3}" presName="accentRepeatNode" presStyleLbl="solidFgAcc1" presStyleIdx="1" presStyleCnt="6"/>
      <dgm:spPr/>
    </dgm:pt>
    <dgm:pt modelId="{945E2D62-E46A-3C4F-BDB7-187A710A0930}" type="pres">
      <dgm:prSet presAssocID="{8CD1CFD1-96E7-D34C-971A-0F5B860FD17F}" presName="text_3" presStyleLbl="node1" presStyleIdx="2" presStyleCnt="6">
        <dgm:presLayoutVars>
          <dgm:bulletEnabled val="1"/>
        </dgm:presLayoutVars>
      </dgm:prSet>
      <dgm:spPr/>
    </dgm:pt>
    <dgm:pt modelId="{AE423B34-3C0A-1046-9066-8ADA3C979698}" type="pres">
      <dgm:prSet presAssocID="{8CD1CFD1-96E7-D34C-971A-0F5B860FD17F}" presName="accent_3" presStyleCnt="0"/>
      <dgm:spPr/>
    </dgm:pt>
    <dgm:pt modelId="{292872BC-C96F-8945-92CE-91B6C80A3277}" type="pres">
      <dgm:prSet presAssocID="{8CD1CFD1-96E7-D34C-971A-0F5B860FD17F}" presName="accentRepeatNode" presStyleLbl="solidFgAcc1" presStyleIdx="2" presStyleCnt="6"/>
      <dgm:spPr/>
    </dgm:pt>
    <dgm:pt modelId="{48B4AD98-3559-3442-8961-96C9781831A6}" type="pres">
      <dgm:prSet presAssocID="{925D097B-1BC4-7940-98BF-200459E2D582}" presName="text_4" presStyleLbl="node1" presStyleIdx="3" presStyleCnt="6">
        <dgm:presLayoutVars>
          <dgm:bulletEnabled val="1"/>
        </dgm:presLayoutVars>
      </dgm:prSet>
      <dgm:spPr/>
    </dgm:pt>
    <dgm:pt modelId="{0D44B91F-9D9D-A24E-9513-2F9095EAC878}" type="pres">
      <dgm:prSet presAssocID="{925D097B-1BC4-7940-98BF-200459E2D582}" presName="accent_4" presStyleCnt="0"/>
      <dgm:spPr/>
    </dgm:pt>
    <dgm:pt modelId="{14698105-5411-6549-BC3A-B5518530D27F}" type="pres">
      <dgm:prSet presAssocID="{925D097B-1BC4-7940-98BF-200459E2D582}" presName="accentRepeatNode" presStyleLbl="solidFgAcc1" presStyleIdx="3" presStyleCnt="6"/>
      <dgm:spPr/>
    </dgm:pt>
    <dgm:pt modelId="{BDEC7D87-C75C-6844-8EE8-CA09FAB2D029}" type="pres">
      <dgm:prSet presAssocID="{8B82A0B2-548D-1A46-8A9B-F01313FDA63A}" presName="text_5" presStyleLbl="node1" presStyleIdx="4" presStyleCnt="6">
        <dgm:presLayoutVars>
          <dgm:bulletEnabled val="1"/>
        </dgm:presLayoutVars>
      </dgm:prSet>
      <dgm:spPr/>
    </dgm:pt>
    <dgm:pt modelId="{3A7CF639-649D-0044-B303-CDB28A432F01}" type="pres">
      <dgm:prSet presAssocID="{8B82A0B2-548D-1A46-8A9B-F01313FDA63A}" presName="accent_5" presStyleCnt="0"/>
      <dgm:spPr/>
    </dgm:pt>
    <dgm:pt modelId="{F4F99BB3-9E08-2049-860A-9CC667549474}" type="pres">
      <dgm:prSet presAssocID="{8B82A0B2-548D-1A46-8A9B-F01313FDA63A}" presName="accentRepeatNode" presStyleLbl="solidFgAcc1" presStyleIdx="4" presStyleCnt="6"/>
      <dgm:spPr/>
    </dgm:pt>
    <dgm:pt modelId="{25DC2695-8968-9042-AC33-EE9C5982AF46}" type="pres">
      <dgm:prSet presAssocID="{41F7A2AD-5C9D-D840-BFAD-5D0BA4F519EC}" presName="text_6" presStyleLbl="node1" presStyleIdx="5" presStyleCnt="6">
        <dgm:presLayoutVars>
          <dgm:bulletEnabled val="1"/>
        </dgm:presLayoutVars>
      </dgm:prSet>
      <dgm:spPr/>
    </dgm:pt>
    <dgm:pt modelId="{E2CA310A-0AF0-4948-AF45-BED9D8CEE80B}" type="pres">
      <dgm:prSet presAssocID="{41F7A2AD-5C9D-D840-BFAD-5D0BA4F519EC}" presName="accent_6" presStyleCnt="0"/>
      <dgm:spPr/>
    </dgm:pt>
    <dgm:pt modelId="{06BF443C-5039-5C41-911C-A33D7B9437C3}" type="pres">
      <dgm:prSet presAssocID="{41F7A2AD-5C9D-D840-BFAD-5D0BA4F519EC}" presName="accentRepeatNode" presStyleLbl="solidFgAcc1" presStyleIdx="5" presStyleCnt="6"/>
      <dgm:spPr/>
    </dgm:pt>
  </dgm:ptLst>
  <dgm:cxnLst>
    <dgm:cxn modelId="{74351902-7CDA-E742-A9AD-11683023FD6B}" srcId="{81A56D3F-5105-8343-8314-545EF4D3ED1C}" destId="{D2C0C18B-C6E1-7A48-B357-195BF4FDE1D3}" srcOrd="1" destOrd="0" parTransId="{043DF0AA-F093-4840-87A0-B52482D76962}" sibTransId="{66BCFB5D-CE82-3943-B748-94EB9F599757}"/>
    <dgm:cxn modelId="{CA05BE61-E880-9241-B21F-23ECBC201E33}" type="presOf" srcId="{C43D1888-F797-C447-82F4-AAFC423A9517}" destId="{08059CF5-F3DB-104E-AA09-66C57C8036C5}" srcOrd="0" destOrd="0" presId="urn:microsoft.com/office/officeart/2008/layout/VerticalCurvedList"/>
    <dgm:cxn modelId="{1F39CC47-FAF1-4F4A-8B3B-95FE195752CA}" srcId="{81A56D3F-5105-8343-8314-545EF4D3ED1C}" destId="{C43D1888-F797-C447-82F4-AAFC423A9517}" srcOrd="0" destOrd="0" parTransId="{9E63E26E-9D46-AD47-9B09-DA7A485D2E77}" sibTransId="{29FD78C8-810C-6049-82FC-71580101C642}"/>
    <dgm:cxn modelId="{D59D7648-5EFD-994E-ACAB-BA9AD975CF53}" srcId="{81A56D3F-5105-8343-8314-545EF4D3ED1C}" destId="{8CD1CFD1-96E7-D34C-971A-0F5B860FD17F}" srcOrd="2" destOrd="0" parTransId="{C051211C-C500-DE4E-AD1E-1FFC3282CB73}" sibTransId="{21BEB62E-ACD4-9A47-9C12-3F576309605C}"/>
    <dgm:cxn modelId="{03EEB249-C3D6-D341-9589-E7F7E98C74AE}" type="presOf" srcId="{925D097B-1BC4-7940-98BF-200459E2D582}" destId="{48B4AD98-3559-3442-8961-96C9781831A6}" srcOrd="0" destOrd="0" presId="urn:microsoft.com/office/officeart/2008/layout/VerticalCurvedList"/>
    <dgm:cxn modelId="{FF0AB44B-4B99-414A-9FE0-FDBA1E424057}" type="presOf" srcId="{81A56D3F-5105-8343-8314-545EF4D3ED1C}" destId="{F5E37DD8-1EC4-3649-B340-26729482F397}" srcOrd="0" destOrd="0" presId="urn:microsoft.com/office/officeart/2008/layout/VerticalCurvedList"/>
    <dgm:cxn modelId="{A5B3A379-17D9-054E-91EB-5348996320C9}" type="presOf" srcId="{D2C0C18B-C6E1-7A48-B357-195BF4FDE1D3}" destId="{877C2734-1FC7-DB4E-AD05-A5267B0CFB47}" srcOrd="0" destOrd="0" presId="urn:microsoft.com/office/officeart/2008/layout/VerticalCurvedList"/>
    <dgm:cxn modelId="{83ABCF90-3490-204B-808D-F0069E49965F}" type="presOf" srcId="{8B82A0B2-548D-1A46-8A9B-F01313FDA63A}" destId="{BDEC7D87-C75C-6844-8EE8-CA09FAB2D029}" srcOrd="0" destOrd="0" presId="urn:microsoft.com/office/officeart/2008/layout/VerticalCurvedList"/>
    <dgm:cxn modelId="{5A2032A2-8B90-6644-8DA8-4CFC5D770702}" srcId="{81A56D3F-5105-8343-8314-545EF4D3ED1C}" destId="{925D097B-1BC4-7940-98BF-200459E2D582}" srcOrd="3" destOrd="0" parTransId="{D23F8E52-70A0-9E48-9B66-2F67D40EE94C}" sibTransId="{2CAAE079-9640-B74F-9BCB-C6061976436D}"/>
    <dgm:cxn modelId="{317E01B4-7E2E-484D-B57F-9CBDEE453853}" type="presOf" srcId="{41F7A2AD-5C9D-D840-BFAD-5D0BA4F519EC}" destId="{25DC2695-8968-9042-AC33-EE9C5982AF46}" srcOrd="0" destOrd="0" presId="urn:microsoft.com/office/officeart/2008/layout/VerticalCurvedList"/>
    <dgm:cxn modelId="{18CA3CBC-AF14-1847-92D1-B04AF2EE5FB3}" type="presOf" srcId="{29FD78C8-810C-6049-82FC-71580101C642}" destId="{FCB18C7E-4204-6F4F-84C2-B55B11EA993C}" srcOrd="0" destOrd="0" presId="urn:microsoft.com/office/officeart/2008/layout/VerticalCurvedList"/>
    <dgm:cxn modelId="{480827D3-FE60-E34E-9FA3-6C118D9B6752}" srcId="{81A56D3F-5105-8343-8314-545EF4D3ED1C}" destId="{41F7A2AD-5C9D-D840-BFAD-5D0BA4F519EC}" srcOrd="5" destOrd="0" parTransId="{E2F592FD-2981-FD44-9B96-DA7B1E9A1686}" sibTransId="{5C9578C2-6AE2-044C-8DD8-03584A7B6793}"/>
    <dgm:cxn modelId="{2639D3D4-7234-0C4F-AFD5-3CF19EDDA5B6}" type="presOf" srcId="{8CD1CFD1-96E7-D34C-971A-0F5B860FD17F}" destId="{945E2D62-E46A-3C4F-BDB7-187A710A0930}" srcOrd="0" destOrd="0" presId="urn:microsoft.com/office/officeart/2008/layout/VerticalCurvedList"/>
    <dgm:cxn modelId="{36AEFBFF-55FF-2D49-BFFD-E3C445829053}" srcId="{81A56D3F-5105-8343-8314-545EF4D3ED1C}" destId="{8B82A0B2-548D-1A46-8A9B-F01313FDA63A}" srcOrd="4" destOrd="0" parTransId="{C9FE008D-9E1F-994F-AD08-4C00B2BD2013}" sibTransId="{F7E24100-D76F-2641-B596-14D1EB6E32CD}"/>
    <dgm:cxn modelId="{5620850B-4142-0E43-B886-1C3E7F7F2FE1}" type="presParOf" srcId="{F5E37DD8-1EC4-3649-B340-26729482F397}" destId="{94E7C245-9693-2448-AAAA-59D548568BAB}" srcOrd="0" destOrd="0" presId="urn:microsoft.com/office/officeart/2008/layout/VerticalCurvedList"/>
    <dgm:cxn modelId="{0501D50E-454E-CB44-BBF1-3C63EAB8B871}" type="presParOf" srcId="{94E7C245-9693-2448-AAAA-59D548568BAB}" destId="{E58BCA7E-7863-144B-9A3F-B7707A33A2C3}" srcOrd="0" destOrd="0" presId="urn:microsoft.com/office/officeart/2008/layout/VerticalCurvedList"/>
    <dgm:cxn modelId="{7A9B4614-FCA0-EA4C-971C-728A6BAF844D}" type="presParOf" srcId="{E58BCA7E-7863-144B-9A3F-B7707A33A2C3}" destId="{8D609201-A275-A544-8E17-5C38A2E249BE}" srcOrd="0" destOrd="0" presId="urn:microsoft.com/office/officeart/2008/layout/VerticalCurvedList"/>
    <dgm:cxn modelId="{F13493D9-3D49-AD41-9B07-C44E12AC8D3F}" type="presParOf" srcId="{E58BCA7E-7863-144B-9A3F-B7707A33A2C3}" destId="{FCB18C7E-4204-6F4F-84C2-B55B11EA993C}" srcOrd="1" destOrd="0" presId="urn:microsoft.com/office/officeart/2008/layout/VerticalCurvedList"/>
    <dgm:cxn modelId="{076445E4-B2D2-5A45-88A6-C3AC1003FF48}" type="presParOf" srcId="{E58BCA7E-7863-144B-9A3F-B7707A33A2C3}" destId="{F8E9F5D3-14EB-0340-8ED8-EA07531DFC39}" srcOrd="2" destOrd="0" presId="urn:microsoft.com/office/officeart/2008/layout/VerticalCurvedList"/>
    <dgm:cxn modelId="{8C700B2F-B4F0-EC41-93C7-83C02B88F40F}" type="presParOf" srcId="{E58BCA7E-7863-144B-9A3F-B7707A33A2C3}" destId="{CDDA3742-AAF0-7144-968A-490CC9BDF0D7}" srcOrd="3" destOrd="0" presId="urn:microsoft.com/office/officeart/2008/layout/VerticalCurvedList"/>
    <dgm:cxn modelId="{69849344-8068-FD41-B8A6-5407A706725B}" type="presParOf" srcId="{94E7C245-9693-2448-AAAA-59D548568BAB}" destId="{08059CF5-F3DB-104E-AA09-66C57C8036C5}" srcOrd="1" destOrd="0" presId="urn:microsoft.com/office/officeart/2008/layout/VerticalCurvedList"/>
    <dgm:cxn modelId="{95A8C0C1-8C8D-CB45-B469-4A49445596A5}" type="presParOf" srcId="{94E7C245-9693-2448-AAAA-59D548568BAB}" destId="{AC82B720-E5C1-1E47-8EFC-1CB005D77BFB}" srcOrd="2" destOrd="0" presId="urn:microsoft.com/office/officeart/2008/layout/VerticalCurvedList"/>
    <dgm:cxn modelId="{C30E124C-014F-BD40-9371-1389AAFEDD32}" type="presParOf" srcId="{AC82B720-E5C1-1E47-8EFC-1CB005D77BFB}" destId="{BAF207AA-D899-7844-898E-97ADA9B95A9A}" srcOrd="0" destOrd="0" presId="urn:microsoft.com/office/officeart/2008/layout/VerticalCurvedList"/>
    <dgm:cxn modelId="{0ED7210E-B36E-614C-8BC5-69017D0506F4}" type="presParOf" srcId="{94E7C245-9693-2448-AAAA-59D548568BAB}" destId="{877C2734-1FC7-DB4E-AD05-A5267B0CFB47}" srcOrd="3" destOrd="0" presId="urn:microsoft.com/office/officeart/2008/layout/VerticalCurvedList"/>
    <dgm:cxn modelId="{5899989C-C7CE-5E49-AE50-C69A04B4A8D1}" type="presParOf" srcId="{94E7C245-9693-2448-AAAA-59D548568BAB}" destId="{F6FDE6B4-7D29-7840-B01F-635AA11804DF}" srcOrd="4" destOrd="0" presId="urn:microsoft.com/office/officeart/2008/layout/VerticalCurvedList"/>
    <dgm:cxn modelId="{C38399AF-F49A-6949-A725-1F2137B8B223}" type="presParOf" srcId="{F6FDE6B4-7D29-7840-B01F-635AA11804DF}" destId="{0548B40E-BF4A-7746-BDC4-628B9F611EB5}" srcOrd="0" destOrd="0" presId="urn:microsoft.com/office/officeart/2008/layout/VerticalCurvedList"/>
    <dgm:cxn modelId="{25746DC8-3D34-A64C-93B8-90719AD917C4}" type="presParOf" srcId="{94E7C245-9693-2448-AAAA-59D548568BAB}" destId="{945E2D62-E46A-3C4F-BDB7-187A710A0930}" srcOrd="5" destOrd="0" presId="urn:microsoft.com/office/officeart/2008/layout/VerticalCurvedList"/>
    <dgm:cxn modelId="{C02D9A1C-2636-E442-A201-FA72295ACE0E}" type="presParOf" srcId="{94E7C245-9693-2448-AAAA-59D548568BAB}" destId="{AE423B34-3C0A-1046-9066-8ADA3C979698}" srcOrd="6" destOrd="0" presId="urn:microsoft.com/office/officeart/2008/layout/VerticalCurvedList"/>
    <dgm:cxn modelId="{0F9E9D7A-68F0-B346-B88A-183B758E5328}" type="presParOf" srcId="{AE423B34-3C0A-1046-9066-8ADA3C979698}" destId="{292872BC-C96F-8945-92CE-91B6C80A3277}" srcOrd="0" destOrd="0" presId="urn:microsoft.com/office/officeart/2008/layout/VerticalCurvedList"/>
    <dgm:cxn modelId="{DEF7E6B6-EFDE-0846-846D-B79E38EA1813}" type="presParOf" srcId="{94E7C245-9693-2448-AAAA-59D548568BAB}" destId="{48B4AD98-3559-3442-8961-96C9781831A6}" srcOrd="7" destOrd="0" presId="urn:microsoft.com/office/officeart/2008/layout/VerticalCurvedList"/>
    <dgm:cxn modelId="{A43BA196-736E-CE41-80A2-E233E616F55F}" type="presParOf" srcId="{94E7C245-9693-2448-AAAA-59D548568BAB}" destId="{0D44B91F-9D9D-A24E-9513-2F9095EAC878}" srcOrd="8" destOrd="0" presId="urn:microsoft.com/office/officeart/2008/layout/VerticalCurvedList"/>
    <dgm:cxn modelId="{B1EC07E0-C693-A04F-9957-CB7CEBD50C66}" type="presParOf" srcId="{0D44B91F-9D9D-A24E-9513-2F9095EAC878}" destId="{14698105-5411-6549-BC3A-B5518530D27F}" srcOrd="0" destOrd="0" presId="urn:microsoft.com/office/officeart/2008/layout/VerticalCurvedList"/>
    <dgm:cxn modelId="{43233348-53D2-4D41-BC94-46E5C48EA438}" type="presParOf" srcId="{94E7C245-9693-2448-AAAA-59D548568BAB}" destId="{BDEC7D87-C75C-6844-8EE8-CA09FAB2D029}" srcOrd="9" destOrd="0" presId="urn:microsoft.com/office/officeart/2008/layout/VerticalCurvedList"/>
    <dgm:cxn modelId="{2FA8C497-C606-CF42-90B8-03F7DED5FDEF}" type="presParOf" srcId="{94E7C245-9693-2448-AAAA-59D548568BAB}" destId="{3A7CF639-649D-0044-B303-CDB28A432F01}" srcOrd="10" destOrd="0" presId="urn:microsoft.com/office/officeart/2008/layout/VerticalCurvedList"/>
    <dgm:cxn modelId="{E7CDFAB5-703D-D24C-88E0-214772A9B635}" type="presParOf" srcId="{3A7CF639-649D-0044-B303-CDB28A432F01}" destId="{F4F99BB3-9E08-2049-860A-9CC667549474}" srcOrd="0" destOrd="0" presId="urn:microsoft.com/office/officeart/2008/layout/VerticalCurvedList"/>
    <dgm:cxn modelId="{D93D305E-4198-DF42-934D-B88D50C270B7}" type="presParOf" srcId="{94E7C245-9693-2448-AAAA-59D548568BAB}" destId="{25DC2695-8968-9042-AC33-EE9C5982AF46}" srcOrd="11" destOrd="0" presId="urn:microsoft.com/office/officeart/2008/layout/VerticalCurvedList"/>
    <dgm:cxn modelId="{9EC37D10-9842-2649-ACF5-EA9537616530}" type="presParOf" srcId="{94E7C245-9693-2448-AAAA-59D548568BAB}" destId="{E2CA310A-0AF0-4948-AF45-BED9D8CEE80B}" srcOrd="12" destOrd="0" presId="urn:microsoft.com/office/officeart/2008/layout/VerticalCurvedList"/>
    <dgm:cxn modelId="{3CCB7260-A8A9-C544-8FF8-16DBEA88658D}" type="presParOf" srcId="{E2CA310A-0AF0-4948-AF45-BED9D8CEE80B}" destId="{06BF443C-5039-5C41-911C-A33D7B9437C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D44DD-BB41-C548-AD92-29788EC137EF}">
      <dsp:nvSpPr>
        <dsp:cNvPr id="0" name=""/>
        <dsp:cNvSpPr/>
      </dsp:nvSpPr>
      <dsp:spPr>
        <a:xfrm>
          <a:off x="5655" y="342788"/>
          <a:ext cx="5785544" cy="7885"/>
        </a:xfrm>
        <a:prstGeom prst="rect">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0320" rIns="35560" bIns="20320" numCol="1" spcCol="1270" anchor="ctr" anchorCtr="0">
          <a:noAutofit/>
        </a:bodyPr>
        <a:lstStyle/>
        <a:p>
          <a:pPr marL="0" lvl="0" indent="0" algn="ctr" defTabSz="222250" rtl="0">
            <a:lnSpc>
              <a:spcPct val="90000"/>
            </a:lnSpc>
            <a:spcBef>
              <a:spcPct val="0"/>
            </a:spcBef>
            <a:spcAft>
              <a:spcPct val="35000"/>
            </a:spcAft>
            <a:buNone/>
          </a:pPr>
          <a:r>
            <a:rPr lang="en-GB" sz="500" kern="1200" dirty="0"/>
            <a:t> </a:t>
          </a:r>
        </a:p>
      </dsp:txBody>
      <dsp:txXfrm>
        <a:off x="5655" y="342788"/>
        <a:ext cx="5785544" cy="7885"/>
      </dsp:txXfrm>
    </dsp:sp>
    <dsp:sp modelId="{6859E4AF-EC80-9847-A6AE-CB94A45374A9}">
      <dsp:nvSpPr>
        <dsp:cNvPr id="0" name=""/>
        <dsp:cNvSpPr/>
      </dsp:nvSpPr>
      <dsp:spPr>
        <a:xfrm>
          <a:off x="47267" y="652528"/>
          <a:ext cx="5729399" cy="247049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GB" sz="3200" kern="1200" dirty="0">
              <a:solidFill>
                <a:srgbClr val="002060"/>
              </a:solidFill>
            </a:rPr>
            <a:t>Appropriation</a:t>
          </a:r>
        </a:p>
        <a:p>
          <a:pPr marL="285750" lvl="1" indent="-285750" algn="l" defTabSz="1422400">
            <a:lnSpc>
              <a:spcPct val="90000"/>
            </a:lnSpc>
            <a:spcBef>
              <a:spcPct val="0"/>
            </a:spcBef>
            <a:spcAft>
              <a:spcPct val="15000"/>
            </a:spcAft>
            <a:buChar char="•"/>
          </a:pPr>
          <a:r>
            <a:rPr lang="en-GB" sz="3200" kern="1200" dirty="0">
              <a:solidFill>
                <a:srgbClr val="002060"/>
              </a:solidFill>
            </a:rPr>
            <a:t>Role crucial</a:t>
          </a:r>
        </a:p>
        <a:p>
          <a:pPr marL="285750" lvl="1" indent="-285750" algn="l" defTabSz="1422400">
            <a:lnSpc>
              <a:spcPct val="90000"/>
            </a:lnSpc>
            <a:spcBef>
              <a:spcPct val="0"/>
            </a:spcBef>
            <a:spcAft>
              <a:spcPct val="15000"/>
            </a:spcAft>
            <a:buChar char="•"/>
          </a:pPr>
          <a:r>
            <a:rPr lang="en-GB" sz="3200" kern="1200" dirty="0">
              <a:solidFill>
                <a:srgbClr val="002060"/>
              </a:solidFill>
            </a:rPr>
            <a:t>Premier </a:t>
          </a:r>
          <a:r>
            <a:rPr lang="en-GB" sz="3200" kern="1200" dirty="0" err="1">
              <a:solidFill>
                <a:srgbClr val="002060"/>
              </a:solidFill>
            </a:rPr>
            <a:t>intervenant</a:t>
          </a:r>
          <a:endParaRPr lang="en-GB" sz="3200" kern="1200" dirty="0">
            <a:solidFill>
              <a:srgbClr val="002060"/>
            </a:solidFill>
          </a:endParaRPr>
        </a:p>
        <a:p>
          <a:pPr marL="285750" lvl="1" indent="-285750" algn="l" defTabSz="1422400">
            <a:lnSpc>
              <a:spcPct val="90000"/>
            </a:lnSpc>
            <a:spcBef>
              <a:spcPct val="0"/>
            </a:spcBef>
            <a:spcAft>
              <a:spcPct val="15000"/>
            </a:spcAft>
            <a:buChar char="•"/>
          </a:pPr>
          <a:r>
            <a:rPr lang="en-GB" sz="3200" kern="1200" dirty="0" err="1">
              <a:solidFill>
                <a:srgbClr val="002060"/>
              </a:solidFill>
            </a:rPr>
            <a:t>Connaissances</a:t>
          </a:r>
          <a:r>
            <a:rPr lang="en-GB" sz="3200" kern="1200" dirty="0">
              <a:solidFill>
                <a:srgbClr val="002060"/>
              </a:solidFill>
            </a:rPr>
            <a:t> et savoir-faire</a:t>
          </a:r>
        </a:p>
      </dsp:txBody>
      <dsp:txXfrm>
        <a:off x="47267" y="652528"/>
        <a:ext cx="5729399" cy="2470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06588-9B8B-0543-B43E-B7A7B0C076F3}">
      <dsp:nvSpPr>
        <dsp:cNvPr id="0" name=""/>
        <dsp:cNvSpPr/>
      </dsp:nvSpPr>
      <dsp:spPr>
        <a:xfrm>
          <a:off x="1187663" y="0"/>
          <a:ext cx="5418667" cy="5418667"/>
        </a:xfrm>
        <a:prstGeom prst="triangl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5E73B5-2FC7-374F-A903-22957497BBCA}">
      <dsp:nvSpPr>
        <dsp:cNvPr id="0" name=""/>
        <dsp:cNvSpPr/>
      </dsp:nvSpPr>
      <dsp:spPr>
        <a:xfrm>
          <a:off x="3657599" y="544777"/>
          <a:ext cx="3522133" cy="1282700"/>
        </a:xfrm>
        <a:prstGeom prst="round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dirty="0"/>
            <a:t>Participation, </a:t>
          </a:r>
          <a:r>
            <a:rPr lang="fr-BE" sz="2300" kern="1200" noProof="0" dirty="0"/>
            <a:t>Représentation</a:t>
          </a:r>
          <a:r>
            <a:rPr lang="en-GB" sz="2300" kern="1200" dirty="0"/>
            <a:t> et Engagement</a:t>
          </a:r>
        </a:p>
      </dsp:txBody>
      <dsp:txXfrm>
        <a:off x="3720215" y="607393"/>
        <a:ext cx="3396901" cy="1157468"/>
      </dsp:txXfrm>
    </dsp:sp>
    <dsp:sp modelId="{2EF1E0B8-8A09-DC42-9AAA-E3A25A9D5B83}">
      <dsp:nvSpPr>
        <dsp:cNvPr id="0" name=""/>
        <dsp:cNvSpPr/>
      </dsp:nvSpPr>
      <dsp:spPr>
        <a:xfrm>
          <a:off x="3657599" y="1987814"/>
          <a:ext cx="3522133" cy="1282700"/>
        </a:xfrm>
        <a:prstGeom prst="roundRect">
          <a:avLst/>
        </a:prstGeom>
        <a:solidFill>
          <a:schemeClr val="lt1">
            <a:alpha val="90000"/>
            <a:hueOff val="0"/>
            <a:satOff val="0"/>
            <a:lumOff val="0"/>
            <a:alphaOff val="0"/>
          </a:schemeClr>
        </a:solidFill>
        <a:ln w="12700" cap="flat" cmpd="sng" algn="ctr">
          <a:solidFill>
            <a:schemeClr val="accent1">
              <a:shade val="50000"/>
              <a:hueOff val="467779"/>
              <a:satOff val="-21779"/>
              <a:lumOff val="330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fr-BE" sz="2300" kern="1200" noProof="0" dirty="0"/>
            <a:t>Traduction</a:t>
          </a:r>
        </a:p>
      </dsp:txBody>
      <dsp:txXfrm>
        <a:off x="3720215" y="2050430"/>
        <a:ext cx="3396901" cy="1157468"/>
      </dsp:txXfrm>
    </dsp:sp>
    <dsp:sp modelId="{FD7B7561-6201-804D-BD2C-8D4E68CD7D1F}">
      <dsp:nvSpPr>
        <dsp:cNvPr id="0" name=""/>
        <dsp:cNvSpPr/>
      </dsp:nvSpPr>
      <dsp:spPr>
        <a:xfrm>
          <a:off x="3657599" y="3430852"/>
          <a:ext cx="3522133" cy="1282700"/>
        </a:xfrm>
        <a:prstGeom prst="roundRect">
          <a:avLst/>
        </a:prstGeom>
        <a:solidFill>
          <a:schemeClr val="lt1">
            <a:alpha val="90000"/>
            <a:hueOff val="0"/>
            <a:satOff val="0"/>
            <a:lumOff val="0"/>
            <a:alphaOff val="0"/>
          </a:schemeClr>
        </a:solidFill>
        <a:ln w="12700" cap="flat" cmpd="sng" algn="ctr">
          <a:solidFill>
            <a:schemeClr val="accent1">
              <a:shade val="50000"/>
              <a:hueOff val="467779"/>
              <a:satOff val="-21779"/>
              <a:lumOff val="330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dirty="0"/>
            <a:t>Planification et Prise de D</a:t>
          </a:r>
          <a:r>
            <a:rPr lang="fr-BE" sz="2300" kern="1200" noProof="0" dirty="0"/>
            <a:t>é</a:t>
          </a:r>
          <a:r>
            <a:rPr lang="en-GB" sz="2300" kern="1200" dirty="0" err="1"/>
            <a:t>cision</a:t>
          </a:r>
          <a:endParaRPr lang="en-GB" sz="2300" kern="1200" dirty="0"/>
        </a:p>
      </dsp:txBody>
      <dsp:txXfrm>
        <a:off x="3720215" y="3493468"/>
        <a:ext cx="3396901" cy="1157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18C7E-4204-6F4F-84C2-B55B11EA993C}">
      <dsp:nvSpPr>
        <dsp:cNvPr id="0" name=""/>
        <dsp:cNvSpPr/>
      </dsp:nvSpPr>
      <dsp:spPr>
        <a:xfrm>
          <a:off x="-5916641" y="-905433"/>
          <a:ext cx="7043620" cy="7043620"/>
        </a:xfrm>
        <a:prstGeom prst="blockArc">
          <a:avLst>
            <a:gd name="adj1" fmla="val 18900000"/>
            <a:gd name="adj2" fmla="val 2700000"/>
            <a:gd name="adj3" fmla="val 30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059CF5-F3DB-104E-AA09-66C57C8036C5}">
      <dsp:nvSpPr>
        <dsp:cNvPr id="0" name=""/>
        <dsp:cNvSpPr/>
      </dsp:nvSpPr>
      <dsp:spPr>
        <a:xfrm>
          <a:off x="419802" y="275556"/>
          <a:ext cx="7345859" cy="550904"/>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fr-BE" sz="1800" b="1" kern="1200" noProof="0" dirty="0"/>
            <a:t>Participation et Engagement dans le développement des objectifs stratégiques et des activités  </a:t>
          </a:r>
        </a:p>
      </dsp:txBody>
      <dsp:txXfrm>
        <a:off x="419802" y="275556"/>
        <a:ext cx="7345859" cy="550904"/>
      </dsp:txXfrm>
    </dsp:sp>
    <dsp:sp modelId="{BAF207AA-D899-7844-898E-97ADA9B95A9A}">
      <dsp:nvSpPr>
        <dsp:cNvPr id="0" name=""/>
        <dsp:cNvSpPr/>
      </dsp:nvSpPr>
      <dsp:spPr>
        <a:xfrm>
          <a:off x="75487" y="206693"/>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C2734-1FC7-DB4E-AD05-A5267B0CFB47}">
      <dsp:nvSpPr>
        <dsp:cNvPr id="0" name=""/>
        <dsp:cNvSpPr/>
      </dsp:nvSpPr>
      <dsp:spPr>
        <a:xfrm>
          <a:off x="872959" y="1101808"/>
          <a:ext cx="6892702" cy="550904"/>
        </a:xfrm>
        <a:prstGeom prst="rec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fr-BE" sz="1800" b="1" kern="1200" noProof="0" dirty="0" err="1"/>
            <a:t>Prioritisation</a:t>
          </a:r>
          <a:r>
            <a:rPr lang="fr-BE" sz="1800" b="1" kern="1200" noProof="0" dirty="0"/>
            <a:t> de l’ élaboration de projet  et la livraison de services par des acteurs locaux/nationaux</a:t>
          </a:r>
        </a:p>
      </dsp:txBody>
      <dsp:txXfrm>
        <a:off x="872959" y="1101808"/>
        <a:ext cx="6892702" cy="550904"/>
      </dsp:txXfrm>
    </dsp:sp>
    <dsp:sp modelId="{0548B40E-BF4A-7746-BDC4-628B9F611EB5}">
      <dsp:nvSpPr>
        <dsp:cNvPr id="0" name=""/>
        <dsp:cNvSpPr/>
      </dsp:nvSpPr>
      <dsp:spPr>
        <a:xfrm>
          <a:off x="528644" y="1032945"/>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dsp:style>
    </dsp:sp>
    <dsp:sp modelId="{945E2D62-E46A-3C4F-BDB7-187A710A0930}">
      <dsp:nvSpPr>
        <dsp:cNvPr id="0" name=""/>
        <dsp:cNvSpPr/>
      </dsp:nvSpPr>
      <dsp:spPr>
        <a:xfrm>
          <a:off x="1080176" y="1928060"/>
          <a:ext cx="6685485" cy="550904"/>
        </a:xfrm>
        <a:prstGeom prst="rec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fr-BE" sz="1800" b="1" kern="1200" noProof="0" dirty="0"/>
            <a:t>25% de l’allocation HRP allocation aux acteurs locaux et nationaux</a:t>
          </a:r>
        </a:p>
      </dsp:txBody>
      <dsp:txXfrm>
        <a:off x="1080176" y="1928060"/>
        <a:ext cx="6685485" cy="550904"/>
      </dsp:txXfrm>
    </dsp:sp>
    <dsp:sp modelId="{292872BC-C96F-8945-92CE-91B6C80A3277}">
      <dsp:nvSpPr>
        <dsp:cNvPr id="0" name=""/>
        <dsp:cNvSpPr/>
      </dsp:nvSpPr>
      <dsp:spPr>
        <a:xfrm>
          <a:off x="735861" y="1859197"/>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dsp:style>
    </dsp:sp>
    <dsp:sp modelId="{48B4AD98-3559-3442-8961-96C9781831A6}">
      <dsp:nvSpPr>
        <dsp:cNvPr id="0" name=""/>
        <dsp:cNvSpPr/>
      </dsp:nvSpPr>
      <dsp:spPr>
        <a:xfrm>
          <a:off x="1080176" y="2753788"/>
          <a:ext cx="6685485" cy="550904"/>
        </a:xfrm>
        <a:prstGeom prst="rec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fr-BE" sz="1800" b="1" kern="1200" noProof="0" dirty="0" err="1"/>
            <a:t>Partnerariat</a:t>
          </a:r>
          <a:r>
            <a:rPr lang="fr-BE" sz="1800" b="1" kern="1200" noProof="0" dirty="0"/>
            <a:t> et </a:t>
          </a:r>
          <a:r>
            <a:rPr lang="fr-BE" sz="1800" b="1" kern="1200" noProof="0" dirty="0" err="1"/>
            <a:t>co</a:t>
          </a:r>
          <a:r>
            <a:rPr lang="fr-BE" sz="1800" b="1" kern="1200" noProof="0" dirty="0"/>
            <a:t>-mise en </a:t>
          </a:r>
          <a:r>
            <a:rPr lang="fr-BE" sz="1800" b="1" kern="1200" noProof="0" dirty="0" err="1"/>
            <a:t>oeuvre</a:t>
          </a:r>
          <a:endParaRPr lang="fr-BE" sz="1800" b="1" kern="1200" noProof="0" dirty="0"/>
        </a:p>
      </dsp:txBody>
      <dsp:txXfrm>
        <a:off x="1080176" y="2753788"/>
        <a:ext cx="6685485" cy="550904"/>
      </dsp:txXfrm>
    </dsp:sp>
    <dsp:sp modelId="{14698105-5411-6549-BC3A-B5518530D27F}">
      <dsp:nvSpPr>
        <dsp:cNvPr id="0" name=""/>
        <dsp:cNvSpPr/>
      </dsp:nvSpPr>
      <dsp:spPr>
        <a:xfrm>
          <a:off x="735861" y="2684925"/>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dsp:style>
    </dsp:sp>
    <dsp:sp modelId="{BDEC7D87-C75C-6844-8EE8-CA09FAB2D029}">
      <dsp:nvSpPr>
        <dsp:cNvPr id="0" name=""/>
        <dsp:cNvSpPr/>
      </dsp:nvSpPr>
      <dsp:spPr>
        <a:xfrm>
          <a:off x="872959" y="3580040"/>
          <a:ext cx="6892702" cy="550904"/>
        </a:xfrm>
        <a:prstGeom prst="rec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en-GB" sz="1800" b="1" kern="1200" dirty="0" err="1"/>
            <a:t>Renforcement</a:t>
          </a:r>
          <a:r>
            <a:rPr lang="en-GB" sz="1800" b="1" kern="1200" dirty="0"/>
            <a:t> des </a:t>
          </a:r>
          <a:r>
            <a:rPr lang="fr-BE" sz="1800" b="1" kern="1200" noProof="0" dirty="0"/>
            <a:t>capacités</a:t>
          </a:r>
          <a:r>
            <a:rPr lang="en-GB" sz="1800" b="1" kern="1200" dirty="0"/>
            <a:t> </a:t>
          </a:r>
          <a:r>
            <a:rPr lang="en-GB" sz="1800" b="1" kern="1200" dirty="0" err="1"/>
            <a:t>institutionnelles</a:t>
          </a:r>
          <a:r>
            <a:rPr lang="en-GB" sz="1800" b="1" kern="1200" dirty="0"/>
            <a:t> </a:t>
          </a:r>
        </a:p>
      </dsp:txBody>
      <dsp:txXfrm>
        <a:off x="872959" y="3580040"/>
        <a:ext cx="6892702" cy="550904"/>
      </dsp:txXfrm>
    </dsp:sp>
    <dsp:sp modelId="{F4F99BB3-9E08-2049-860A-9CC667549474}">
      <dsp:nvSpPr>
        <dsp:cNvPr id="0" name=""/>
        <dsp:cNvSpPr/>
      </dsp:nvSpPr>
      <dsp:spPr>
        <a:xfrm>
          <a:off x="528644" y="3511177"/>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dsp:style>
    </dsp:sp>
    <dsp:sp modelId="{25DC2695-8968-9042-AC33-EE9C5982AF46}">
      <dsp:nvSpPr>
        <dsp:cNvPr id="0" name=""/>
        <dsp:cNvSpPr/>
      </dsp:nvSpPr>
      <dsp:spPr>
        <a:xfrm>
          <a:off x="419802" y="4406291"/>
          <a:ext cx="7345859" cy="550904"/>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en-GB" sz="1800" b="1" kern="1200" dirty="0" err="1"/>
            <a:t>Traduction</a:t>
          </a:r>
          <a:endParaRPr lang="en-GB" sz="1800" b="1" kern="1200" dirty="0"/>
        </a:p>
      </dsp:txBody>
      <dsp:txXfrm>
        <a:off x="419802" y="4406291"/>
        <a:ext cx="7345859" cy="550904"/>
      </dsp:txXfrm>
    </dsp:sp>
    <dsp:sp modelId="{06BF443C-5039-5C41-911C-A33D7B9437C3}">
      <dsp:nvSpPr>
        <dsp:cNvPr id="0" name=""/>
        <dsp:cNvSpPr/>
      </dsp:nvSpPr>
      <dsp:spPr>
        <a:xfrm>
          <a:off x="75487" y="4337428"/>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C4E28-BE32-CB45-97E9-CABA7D196F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a:extLst>
              <a:ext uri="{FF2B5EF4-FFF2-40B4-BE49-F238E27FC236}">
                <a16:creationId xmlns:a16="http://schemas.microsoft.com/office/drawing/2014/main" id="{28946318-30D4-5841-84FF-545A0A296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471-E44A-D841-87AB-79B79C40B28E}" type="datetimeFigureOut">
              <a:rPr lang="en-JO" smtClean="0"/>
              <a:t>09/10/2021</a:t>
            </a:fld>
            <a:endParaRPr lang="en-JO"/>
          </a:p>
        </p:txBody>
      </p:sp>
      <p:sp>
        <p:nvSpPr>
          <p:cNvPr id="4" name="Footer Placeholder 3">
            <a:extLst>
              <a:ext uri="{FF2B5EF4-FFF2-40B4-BE49-F238E27FC236}">
                <a16:creationId xmlns:a16="http://schemas.microsoft.com/office/drawing/2014/main" id="{5DAEA756-BEE0-A440-B106-AB9FCE275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5" name="Slide Number Placeholder 4">
            <a:extLst>
              <a:ext uri="{FF2B5EF4-FFF2-40B4-BE49-F238E27FC236}">
                <a16:creationId xmlns:a16="http://schemas.microsoft.com/office/drawing/2014/main" id="{D02DA043-3836-3646-9CD8-8FCE73E0AD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89CC4-7098-2441-B9C4-A86032EB884D}" type="slidenum">
              <a:rPr lang="en-JO" smtClean="0"/>
              <a:t>‹#›</a:t>
            </a:fld>
            <a:endParaRPr lang="en-JO"/>
          </a:p>
        </p:txBody>
      </p:sp>
    </p:spTree>
    <p:extLst>
      <p:ext uri="{BB962C8B-B14F-4D97-AF65-F5344CB8AC3E}">
        <p14:creationId xmlns:p14="http://schemas.microsoft.com/office/powerpoint/2010/main" val="451142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8A33-CB28-D24B-9DDA-20F453A696DC}" type="datetimeFigureOut">
              <a:rPr lang="en-JO" smtClean="0"/>
              <a:t>09/10/2021</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F30C-A878-3A46-9B5A-4EC8B32C4FF2}" type="slidenum">
              <a:rPr lang="en-JO" smtClean="0"/>
              <a:t>‹#›</a:t>
            </a:fld>
            <a:endParaRPr lang="en-JO"/>
          </a:p>
        </p:txBody>
      </p:sp>
    </p:spTree>
    <p:extLst>
      <p:ext uri="{BB962C8B-B14F-4D97-AF65-F5344CB8AC3E}">
        <p14:creationId xmlns:p14="http://schemas.microsoft.com/office/powerpoint/2010/main" val="3421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Bienvenu au module 7 du guide du HPC.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Dans ce module, nous allons voir comment assurer la participation et l’inclusion des acteurs locaux et nationaux dans le processus HNO/HRP.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10F30C-A878-3A46-9B5A-4EC8B32C4FF2}" type="slidenum">
              <a:rPr lang="en-JO" smtClean="0"/>
              <a:t>1</a:t>
            </a:fld>
            <a:endParaRPr lang="en-JO"/>
          </a:p>
        </p:txBody>
      </p:sp>
    </p:spTree>
    <p:extLst>
      <p:ext uri="{BB962C8B-B14F-4D97-AF65-F5344CB8AC3E}">
        <p14:creationId xmlns:p14="http://schemas.microsoft.com/office/powerpoint/2010/main" val="264216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40000"/>
              </a:lnSpc>
              <a:spcBef>
                <a:spcPts val="0"/>
              </a:spcBef>
              <a:spcAft>
                <a:spcPts val="1400"/>
              </a:spcAft>
              <a:buClrTx/>
              <a:buSzTx/>
              <a:buFontTx/>
              <a:buNone/>
              <a:tabLst/>
              <a:defRPr/>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Plus de 50 % des membres des groupes de coordination nationaux du GPC et des </a:t>
            </a:r>
            <a:r>
              <a:rPr lang="fr-FR"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AoR</a:t>
            </a: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sont des acteurs locaux et nationaux. Il est donc essentiel qu'un groupe aussi important de la communauté de la protection soit inclus dans le cycle du programme humanitaire (HPC) dès le début. En outre, les acteurs locaux et nationaux détiennent une mine de connaissances, d'informations et d'expertise locales qui peuvent être perdues si elles ne sont pas incluses dans le processus HPC.  L'aperçu des besoins humanitaires (HNO) étant la première étape du HPC, l'inclusion des acteurs locaux/nationaux dans le processus HNO jettera les bases de leur participation continue aux étapes suivantes du HPC. </a:t>
            </a:r>
            <a:endParaRPr lang="en-US"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D10F30C-A878-3A46-9B5A-4EC8B32C4FF2}" type="slidenum">
              <a:rPr lang="en-JO" smtClean="0"/>
              <a:t>2</a:t>
            </a:fld>
            <a:endParaRPr lang="en-JO"/>
          </a:p>
        </p:txBody>
      </p:sp>
    </p:spTree>
    <p:extLst>
      <p:ext uri="{BB962C8B-B14F-4D97-AF65-F5344CB8AC3E}">
        <p14:creationId xmlns:p14="http://schemas.microsoft.com/office/powerpoint/2010/main" val="110232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Voici quelques orientation pour votre HNO. </a:t>
            </a:r>
          </a:p>
          <a:p>
            <a:pPr marL="0" marR="0">
              <a:lnSpc>
                <a:spcPct val="140000"/>
              </a:lnSpc>
              <a:spcBef>
                <a:spcPts val="0"/>
              </a:spcBef>
              <a:spcAft>
                <a:spcPts val="1400"/>
              </a:spcAft>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Il est recommandé d'organiser des réunions pré-HNO/HRP avec les acteurs locaux et nationaux, ce qui leur permettra de bien comprendre en quoi consiste le HNO/HRP. C'est le moment de démystifier le processus du HPC auprès des acteurs locaux et de les préparer à participer aux différents aspects du HPC. Il est ensuite essentiel d'expliquer le processus d'élaboration des plans de préparation et d'intervention. </a:t>
            </a: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Les coordinateurs des Clusters Protection et les domaines de responsabilité de la protection de l'enfance, de la violence basée sur le genre, du logement, des terres et de la propriété  et de l'action contre les mines doivent assurer les traductions nécessaires ; dans le cas où il y aurait des consultations virtuelles, les membres locaux et nationaux des clusters doivent être préparés en conséquence.</a:t>
            </a: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Invitez les membres locaux et nationaux des Clusters à participer à la planification du HNO et assurez-vous que la traduction est disponible pour ceux qui en ont besoin.  Encouragez les acteurs locaux/nationaux à participer à l'évaluation des besoins et/ou à l'examen des données secondaires. Incluez-les dans la discussion et la sélection des zones géographiques prioritaires, des communautés et des groupes spécifiques à cibler. Tirez parti de la richesse des connaissances locales dont disposent les membres locaux et nationaux des Clusters.</a:t>
            </a:r>
          </a:p>
          <a:p>
            <a:pPr marL="0" marR="0">
              <a:lnSpc>
                <a:spcPct val="140000"/>
              </a:lnSpc>
              <a:spcBef>
                <a:spcPts val="0"/>
              </a:spcBef>
              <a:spcAft>
                <a:spcPts val="1400"/>
              </a:spcAft>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Les Clusters doivent coordonner et/ou collaborer avec les autorités nationales et locales tout en identifiant les activités clés, les groupes cibles et les lieux ; en veillant à ce que les principes humanitaires soient respectés. </a:t>
            </a:r>
          </a:p>
          <a:p>
            <a:pPr marL="0" marR="0">
              <a:lnSpc>
                <a:spcPct val="140000"/>
              </a:lnSpc>
              <a:spcBef>
                <a:spcPts val="0"/>
              </a:spcBef>
              <a:spcAft>
                <a:spcPts val="1400"/>
              </a:spcAft>
            </a:pPr>
            <a:endParaRPr lang="en-GB"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Si l'équipe de coordination du Cluster décide de mettre en place un groupe de travail/comité de révision pour le processus HNO, assurez-vous que les acteurs locaux et nationaux sont inclus et engagés dans tous les processus décisionnels et autres activités.</a:t>
            </a:r>
            <a:endParaRPr lang="en-GB"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Lors de la préparation du narratif HNO, veillez à ce que la localisation soit mentionnée dans l'aperçu du chapitre sur les besoins. Faites explicitement référence au rôle des acteurs locaux et nationaux et à l'implication des membres de la communauté tels que les organisations communautaires, les réseaux confessionnels, les groupes de femmes et les universitaires dans la collecte et l'analyse des données. Si ces groupes ne sont pas engagés régulièrement, envisagez des moyens de les atteindre au cours du processus HNO/HRP.</a:t>
            </a: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a:p>
            <a:pPr marL="0" marR="0" algn="just">
              <a:lnSpc>
                <a:spcPct val="107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Dans le chapitre " présence opérationnelle ", désagrégez les partenaires selon qu'ils soient nationaux ou internationaux ; et dans le chapitre " capacité opérationnelle ", mentionnez l'importance du renforcement institutionnel des partenaires locaux, le cas échéant. Enfin, désagrégez les "personnes atteintes" et les "tendances de financement" par rapport à l'année précédente, par type d'agence ayant fourni les services (par exemple, le gouvernement local, les ONG nationales, les ONG internationales, les Nations Unies).  </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10F30C-A878-3A46-9B5A-4EC8B32C4FF2}" type="slidenum">
              <a:rPr lang="en-JO" smtClean="0"/>
              <a:t>3</a:t>
            </a:fld>
            <a:endParaRPr lang="en-JO"/>
          </a:p>
        </p:txBody>
      </p:sp>
    </p:spTree>
    <p:extLst>
      <p:ext uri="{BB962C8B-B14F-4D97-AF65-F5344CB8AC3E}">
        <p14:creationId xmlns:p14="http://schemas.microsoft.com/office/powerpoint/2010/main" val="34587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Nous allons voir maintenant quelques orientation pour votre HRP.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Les équipes de coordination doivent encourager la participation active des acteurs locaux et nationaux, car ils sont les principaux effectifs de nos réponses de protection. Les rôles des membres locaux et nationaux des Clusters doivent être reflétés dans les récits des sections sectorielles et intersectorielles. La participation des acteurs locaux/nationaux au processus du HRP est facilitée si et quand les acteurs locaux/nationaux ont déjà participé au processus du HNO. Il est néanmoins important d'expliquer aux acteurs locaux/nationaux le processus du HRP et ses différentes étapes et d'assurer les traductions nécessaires.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Organiser des ateliers/réunions pour le développement des plans de réponse du Cluster.  S'assurer que les partenaires locaux/nationaux participent au développement des objectifs stratégiques du Cluster Protection et de l'</a:t>
            </a:r>
            <a:r>
              <a:rPr lang="fr-FR" dirty="0" err="1"/>
              <a:t>AoR</a:t>
            </a:r>
            <a:r>
              <a:rPr lang="fr-FR" dirty="0"/>
              <a:t>, des activités planifiées, des indicateurs de suivi, des cibles et des standards. Il est important de désagréger les indicateurs du Cluster (ou la proportion de la réponse du Cluster) qui seront fournis par les membres locaux et nationaux  du Cluster Protection et des </a:t>
            </a:r>
            <a:r>
              <a:rPr lang="fr-FR" dirty="0" err="1"/>
              <a:t>AoRs</a:t>
            </a:r>
            <a:r>
              <a:rPr lang="fr-FR" dirty="0"/>
              <a:t>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Lorsqu'il s'agit de préparer les fiches de projet, donnez la priorité à la conception de projets et à la prestation de services par des acteurs locaux/nationaux, des organisations dirigées par des femmes, des réseaux et groupes communautaires, de jeunes et confessionnels. Les coordinateurs du Cluster Protection et des Alors  doivent s'assurer que 25% de l'allocation du HRP sont réservés aux membres locaux/nationaux des Clusters Protection et des </a:t>
            </a:r>
            <a:r>
              <a:rPr lang="fr-FR" dirty="0" err="1"/>
              <a:t>AoRs</a:t>
            </a:r>
            <a:r>
              <a:rPr lang="fr-FR" dirty="0"/>
              <a:t>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Dans le narratif du plan de réponse, articulez la structure de leadership/</a:t>
            </a:r>
            <a:r>
              <a:rPr lang="fr-FR" dirty="0" err="1"/>
              <a:t>co</a:t>
            </a:r>
            <a:r>
              <a:rPr lang="fr-FR" dirty="0"/>
              <a:t>-leadership du Cluster national et sous-national et le rôle des acteurs locaux/nationaux dans le leadership du Cluster, c'est-à-dire le groupe consultatif stratégique, le </a:t>
            </a:r>
            <a:r>
              <a:rPr lang="fr-FR" dirty="0" err="1"/>
              <a:t>co</a:t>
            </a:r>
            <a:r>
              <a:rPr lang="fr-FR" dirty="0"/>
              <a:t>-leadership, les comités de révision, le leadership des groupes de travail techniques, etc.</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Insistez sur la nécessité de disposer de services de traduction pour renforcer la participation des membres locaux et nationaux des groupes de coordination, qui sont essentiels pour atteindre les communautés locales en utilisant les langues locales.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S'assurer que la réponse du Cluster inclut un résultat sur le développement des capacités institutionnelles des acteurs locaux dans le cadre de la réponse. Cela comprendra également le développement des capacités en matière de suivi et de </a:t>
            </a:r>
            <a:r>
              <a:rPr lang="fr-FR" dirty="0" err="1"/>
              <a:t>reporting</a:t>
            </a:r>
            <a:r>
              <a:rPr lang="fr-FR" dirty="0"/>
              <a:t>/gestion de l'information.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Expliquez l'importance des partenariats et de la mise en œuvre conjointe avec les acteurs locaux, notamment les réseaux confessionnels, les groupes communautaires tels que les groupes de femmes, les groupes de jeunes et les universités. Plaidez clairement en faveur d'un financement direct et flexible des partenaires locaux lorsque cela est possible.  Encouragez les partenariats qui incluent des composantes de partage des capacités, de mentorat, de coaching et d'observation.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Il est important de fournir une orientation aux membres locaux et nationaux des groupes de coordination sur la façon dont ils contribueront aux 3Ws ou 5Ws dans le HRP. Cela garantira la participation effective des membres locaux/nationaux des groupes de coordination au suivi de la réponse. </a:t>
            </a:r>
          </a:p>
          <a:p>
            <a:pPr marL="0" lvl="0" indent="0" algn="l" rtl="0">
              <a:spcBef>
                <a:spcPts val="0"/>
              </a:spcBef>
              <a:spcAft>
                <a:spcPts val="0"/>
              </a:spcAft>
              <a:buNone/>
            </a:pPr>
            <a:endParaRPr dirty="0"/>
          </a:p>
        </p:txBody>
      </p:sp>
      <p:sp>
        <p:nvSpPr>
          <p:cNvPr id="204" name="Google Shape;2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Ceci</a:t>
            </a:r>
            <a:r>
              <a:rPr lang="en-US" dirty="0"/>
              <a:t> </a:t>
            </a:r>
            <a:r>
              <a:rPr lang="en-US" dirty="0" err="1"/>
              <a:t>est</a:t>
            </a:r>
            <a:r>
              <a:rPr lang="en-US" dirty="0"/>
              <a:t> la fin du module 7 sur </a:t>
            </a:r>
            <a:r>
              <a:rPr lang="fr-FR"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la participation et l’inclusion des acteurs locaux et nationaux dans le processus HNO/HRP</a:t>
            </a:r>
          </a:p>
          <a:p>
            <a:endParaRPr lang="fr-FR" sz="1200" dirty="0">
              <a:solidFill>
                <a:srgbClr val="000000"/>
              </a:solidFill>
              <a:effectLst/>
              <a:latin typeface="Calibri" panose="020F0502020204030204" pitchFamily="34" charset="0"/>
              <a:cs typeface="Arial" panose="020B0604020202020204" pitchFamily="34" charset="0"/>
            </a:endParaRPr>
          </a:p>
          <a:p>
            <a:r>
              <a:rPr lang="fr-FR" sz="1200" dirty="0">
                <a:solidFill>
                  <a:srgbClr val="000000"/>
                </a:solidFill>
                <a:effectLst/>
                <a:latin typeface="Calibri" panose="020F0502020204030204" pitchFamily="34" charset="0"/>
                <a:cs typeface="Arial" panose="020B0604020202020204" pitchFamily="34" charset="0"/>
              </a:rPr>
              <a:t>Nous vous invitons maintenant a parcourir les modules suivants.</a:t>
            </a:r>
          </a:p>
          <a:p>
            <a:endParaRPr lang="fr-FR" sz="1200" dirty="0">
              <a:solidFill>
                <a:srgbClr val="000000"/>
              </a:solidFill>
              <a:effectLst/>
              <a:latin typeface="Calibri" panose="020F0502020204030204" pitchFamily="34" charset="0"/>
              <a:cs typeface="Arial" panose="020B0604020202020204" pitchFamily="34" charset="0"/>
            </a:endParaRPr>
          </a:p>
          <a:p>
            <a:r>
              <a:rPr lang="fr-FR" sz="1200" dirty="0">
                <a:solidFill>
                  <a:srgbClr val="000000"/>
                </a:solidFill>
                <a:effectLst/>
                <a:latin typeface="Calibri" panose="020F0502020204030204" pitchFamily="34" charset="0"/>
                <a:cs typeface="Arial" panose="020B0604020202020204" pitchFamily="34" charset="0"/>
              </a:rPr>
              <a:t>Merci de votre attention. </a:t>
            </a:r>
            <a:endParaRPr lang="en-GB" dirty="0"/>
          </a:p>
        </p:txBody>
      </p:sp>
      <p:sp>
        <p:nvSpPr>
          <p:cNvPr id="4" name="Slide Number Placeholder 3"/>
          <p:cNvSpPr>
            <a:spLocks noGrp="1"/>
          </p:cNvSpPr>
          <p:nvPr>
            <p:ph type="sldNum" sz="quarter" idx="5"/>
          </p:nvPr>
        </p:nvSpPr>
        <p:spPr/>
        <p:txBody>
          <a:bodyPr/>
          <a:lstStyle/>
          <a:p>
            <a:fld id="{CD10F30C-A878-3A46-9B5A-4EC8B32C4FF2}" type="slidenum">
              <a:rPr lang="en-JO" smtClean="0"/>
              <a:t>5</a:t>
            </a:fld>
            <a:endParaRPr lang="en-JO"/>
          </a:p>
        </p:txBody>
      </p:sp>
    </p:spTree>
    <p:extLst>
      <p:ext uri="{BB962C8B-B14F-4D97-AF65-F5344CB8AC3E}">
        <p14:creationId xmlns:p14="http://schemas.microsoft.com/office/powerpoint/2010/main" val="2894856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12556-CB19-F743-90D1-ED86B33047BD}"/>
              </a:ext>
            </a:extLst>
          </p:cNvPr>
          <p:cNvSpPr>
            <a:spLocks noGrp="1"/>
          </p:cNvSpPr>
          <p:nvPr>
            <p:ph type="title"/>
          </p:nvPr>
        </p:nvSpPr>
        <p:spPr>
          <a:xfrm>
            <a:off x="416801" y="1414272"/>
            <a:ext cx="8626098" cy="3889247"/>
          </a:xfrm>
        </p:spPr>
        <p:txBody>
          <a:bodyPr>
            <a:normAutofit/>
          </a:bodyPr>
          <a:lstStyle>
            <a:lvl1pPr>
              <a:defRPr b="1">
                <a:solidFill>
                  <a:srgbClr val="FF0000"/>
                </a:solidFill>
                <a:latin typeface="+mn-lt"/>
                <a:cs typeface="Arial" panose="020B0604020202020204" pitchFamily="34" charset="0"/>
              </a:defRPr>
            </a:lvl1pPr>
          </a:lstStyle>
          <a:p>
            <a:r>
              <a:rPr lang="en-US" sz="5400"/>
              <a:t>Click to edit Master title style</a:t>
            </a:r>
            <a:endParaRPr lang="en-US" sz="5400" dirty="0"/>
          </a:p>
        </p:txBody>
      </p:sp>
      <p:pic>
        <p:nvPicPr>
          <p:cNvPr id="7" name="Picture 6">
            <a:extLst>
              <a:ext uri="{FF2B5EF4-FFF2-40B4-BE49-F238E27FC236}">
                <a16:creationId xmlns:a16="http://schemas.microsoft.com/office/drawing/2014/main" id="{5DE3CEC3-865D-BC40-AA7E-D2EE5845F6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3997" y="574406"/>
            <a:ext cx="5224481" cy="5030263"/>
          </a:xfrm>
          <a:prstGeom prst="rect">
            <a:avLst/>
          </a:prstGeom>
          <a:noFill/>
        </p:spPr>
      </p:pic>
      <p:pic>
        <p:nvPicPr>
          <p:cNvPr id="8" name="Picture 7">
            <a:extLst>
              <a:ext uri="{FF2B5EF4-FFF2-40B4-BE49-F238E27FC236}">
                <a16:creationId xmlns:a16="http://schemas.microsoft.com/office/drawing/2014/main" id="{D420F54D-CF22-B54C-B34E-8A38145C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1188"/>
            <a:ext cx="2006600" cy="800100"/>
          </a:xfrm>
          <a:prstGeom prst="rect">
            <a:avLst/>
          </a:prstGeom>
        </p:spPr>
      </p:pic>
    </p:spTree>
    <p:extLst>
      <p:ext uri="{BB962C8B-B14F-4D97-AF65-F5344CB8AC3E}">
        <p14:creationId xmlns:p14="http://schemas.microsoft.com/office/powerpoint/2010/main" val="25736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83060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3021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118438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313471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4"/>
                </a:solidFill>
                <a:latin typeface="+mn-lt"/>
                <a:cs typeface="Calibri Light" panose="020F03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64227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16" name="Content Placeholder 2">
            <a:extLst>
              <a:ext uri="{FF2B5EF4-FFF2-40B4-BE49-F238E27FC236}">
                <a16:creationId xmlns:a16="http://schemas.microsoft.com/office/drawing/2014/main" id="{C0502D4D-2460-44DB-9910-492588D8B071}"/>
              </a:ext>
            </a:extLst>
          </p:cNvPr>
          <p:cNvSpPr>
            <a:spLocks noGrp="1"/>
          </p:cNvSpPr>
          <p:nvPr>
            <p:ph sz="half" idx="10"/>
          </p:nvPr>
        </p:nvSpPr>
        <p:spPr>
          <a:xfrm>
            <a:off x="5741663"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18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EDB97F68-0CA2-4EED-B0D7-0F39F0843487}"/>
              </a:ext>
            </a:extLst>
          </p:cNvPr>
          <p:cNvSpPr>
            <a:spLocks noGrp="1"/>
          </p:cNvSpPr>
          <p:nvPr>
            <p:ph sz="half" idx="10"/>
          </p:nvPr>
        </p:nvSpPr>
        <p:spPr>
          <a:xfrm>
            <a:off x="5755640" y="1825625"/>
            <a:ext cx="4638040" cy="4351338"/>
          </a:xfrm>
        </p:spPr>
        <p:txBody>
          <a:bodyPr/>
          <a:lstStyle>
            <a:lvl1pPr>
              <a:buClr>
                <a:schemeClr val="accent1"/>
              </a:buClr>
              <a:defRPr/>
            </a:lvl1pPr>
            <a:lvl2pPr>
              <a:buClr>
                <a:schemeClr val="accent2"/>
              </a:buClr>
              <a:defRPr/>
            </a:lvl2pPr>
            <a:lvl3pPr>
              <a:buClr>
                <a:schemeClr val="accent3"/>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74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Tree>
    <p:extLst>
      <p:ext uri="{BB962C8B-B14F-4D97-AF65-F5344CB8AC3E}">
        <p14:creationId xmlns:p14="http://schemas.microsoft.com/office/powerpoint/2010/main" val="257848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15EEDCDB-B420-468B-9310-217676004537}"/>
              </a:ext>
            </a:extLst>
          </p:cNvPr>
          <p:cNvSpPr>
            <a:spLocks noGrp="1"/>
          </p:cNvSpPr>
          <p:nvPr>
            <p:ph sz="half" idx="10"/>
          </p:nvPr>
        </p:nvSpPr>
        <p:spPr>
          <a:xfrm>
            <a:off x="575564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413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1" name="Content Placeholder 2">
            <a:extLst>
              <a:ext uri="{FF2B5EF4-FFF2-40B4-BE49-F238E27FC236}">
                <a16:creationId xmlns:a16="http://schemas.microsoft.com/office/drawing/2014/main" id="{38CEE0D4-EFC3-49D2-BBB7-C8E6B58DD255}"/>
              </a:ext>
            </a:extLst>
          </p:cNvPr>
          <p:cNvSpPr>
            <a:spLocks noGrp="1"/>
          </p:cNvSpPr>
          <p:nvPr>
            <p:ph sz="half" idx="10"/>
          </p:nvPr>
        </p:nvSpPr>
        <p:spPr>
          <a:xfrm>
            <a:off x="6474461"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74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36215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0F299505-B8F3-4863-B9C0-26D524A1664A}"/>
              </a:ext>
            </a:extLst>
          </p:cNvPr>
          <p:cNvSpPr>
            <a:spLocks noGrp="1"/>
          </p:cNvSpPr>
          <p:nvPr>
            <p:ph sz="half" idx="10"/>
          </p:nvPr>
        </p:nvSpPr>
        <p:spPr>
          <a:xfrm>
            <a:off x="6474461"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28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B3B0CCFC-8DA8-4699-A220-44B7D3F0A694}"/>
              </a:ext>
            </a:extLst>
          </p:cNvPr>
          <p:cNvSpPr>
            <a:spLocks noGrp="1"/>
          </p:cNvSpPr>
          <p:nvPr>
            <p:ph sz="half" idx="10"/>
          </p:nvPr>
        </p:nvSpPr>
        <p:spPr>
          <a:xfrm>
            <a:off x="6474461"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32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FF771FDF-43D0-4820-A899-34C8C758DF1B}"/>
              </a:ext>
            </a:extLst>
          </p:cNvPr>
          <p:cNvSpPr>
            <a:spLocks noGrp="1"/>
          </p:cNvSpPr>
          <p:nvPr>
            <p:ph sz="half" idx="10"/>
          </p:nvPr>
        </p:nvSpPr>
        <p:spPr>
          <a:xfrm>
            <a:off x="6474461"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071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43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188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393707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dirty="0"/>
          </a:p>
        </p:txBody>
      </p:sp>
    </p:spTree>
    <p:extLst>
      <p:ext uri="{BB962C8B-B14F-4D97-AF65-F5344CB8AC3E}">
        <p14:creationId xmlns:p14="http://schemas.microsoft.com/office/powerpoint/2010/main" val="87742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97563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7761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264646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36399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190122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F30E5-942E-4A66-8D89-84E326F60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8301" y="6328282"/>
            <a:ext cx="2755398" cy="39319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51C779B-A12C-4D24-BAF1-21D9FB47F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3411" y="1606511"/>
            <a:ext cx="5865177" cy="3644977"/>
          </a:xfrm>
          <a:prstGeom prst="rect">
            <a:avLst/>
          </a:prstGeom>
        </p:spPr>
      </p:pic>
    </p:spTree>
    <p:extLst>
      <p:ext uri="{BB962C8B-B14F-4D97-AF65-F5344CB8AC3E}">
        <p14:creationId xmlns:p14="http://schemas.microsoft.com/office/powerpoint/2010/main" val="14839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88600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223919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A1A8F8-E6B7-4840-BBFB-D852F43D7CEA}"/>
              </a:ext>
            </a:extLst>
          </p:cNvPr>
          <p:cNvSpPr/>
          <p:nvPr userDrawn="1"/>
        </p:nvSpPr>
        <p:spPr>
          <a:xfrm rot="19681592">
            <a:off x="8023023" y="5633496"/>
            <a:ext cx="7653867" cy="13255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3906A4-7209-4942-A5F2-2FE9E6FFBE4C}"/>
              </a:ext>
            </a:extLst>
          </p:cNvPr>
          <p:cNvSpPr/>
          <p:nvPr userDrawn="1"/>
        </p:nvSpPr>
        <p:spPr>
          <a:xfrm rot="19681592">
            <a:off x="6284987" y="4820696"/>
            <a:ext cx="7653867" cy="13255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2F0F99-DB95-47D6-A8B3-260B93CDC1A0}"/>
              </a:ext>
            </a:extLst>
          </p:cNvPr>
          <p:cNvSpPr/>
          <p:nvPr userDrawn="1"/>
        </p:nvSpPr>
        <p:spPr>
          <a:xfrm rot="19681592">
            <a:off x="-1746852" y="711740"/>
            <a:ext cx="7653867" cy="13255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930D909-9460-4E5D-B51A-7B57B9C379C6}"/>
              </a:ext>
            </a:extLst>
          </p:cNvPr>
          <p:cNvSpPr/>
          <p:nvPr userDrawn="1"/>
        </p:nvSpPr>
        <p:spPr>
          <a:xfrm rot="19681592">
            <a:off x="-3484888" y="-101060"/>
            <a:ext cx="7653867" cy="13255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8CC3D-077E-4295-99D1-B255CCD7AC07}"/>
              </a:ext>
            </a:extLst>
          </p:cNvPr>
          <p:cNvSpPr>
            <a:spLocks noGrp="1"/>
          </p:cNvSpPr>
          <p:nvPr>
            <p:ph type="title"/>
          </p:nvPr>
        </p:nvSpPr>
        <p:spPr>
          <a:xfrm>
            <a:off x="3348566" y="2766218"/>
            <a:ext cx="5494867" cy="1325563"/>
          </a:xfrm>
        </p:spPr>
        <p:txBody>
          <a:bodyPr/>
          <a:lstStyle>
            <a:lvl1pPr algn="ctr">
              <a:defRPr b="1">
                <a:solidFill>
                  <a:schemeClr val="tx1"/>
                </a:solidFill>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905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0264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15241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CDDE1-8774-481B-A95A-08A5965CB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5B41E-9EFA-4C77-9BF8-5061F46BE73D}"/>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82152-B7B9-42B4-9D30-AF7835F00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2BD62-A8AE-404A-AA1F-C45854DCE923}" type="datetimeFigureOut">
              <a:rPr lang="en-GB" smtClean="0"/>
              <a:t>10/09/2021</a:t>
            </a:fld>
            <a:endParaRPr lang="en-GB"/>
          </a:p>
        </p:txBody>
      </p:sp>
      <p:sp>
        <p:nvSpPr>
          <p:cNvPr id="5" name="Footer Placeholder 4">
            <a:extLst>
              <a:ext uri="{FF2B5EF4-FFF2-40B4-BE49-F238E27FC236}">
                <a16:creationId xmlns:a16="http://schemas.microsoft.com/office/drawing/2014/main" id="{6D3CB733-FB37-41C3-A04F-1093E186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E51840-CF98-4F0F-917F-C2503297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3EB0-B51D-42E5-B935-1A757568F4BB}" type="slidenum">
              <a:rPr lang="en-GB" smtClean="0"/>
              <a:t>‹#›</a:t>
            </a:fld>
            <a:endParaRPr lang="en-GB"/>
          </a:p>
        </p:txBody>
      </p:sp>
    </p:spTree>
    <p:extLst>
      <p:ext uri="{BB962C8B-B14F-4D97-AF65-F5344CB8AC3E}">
        <p14:creationId xmlns:p14="http://schemas.microsoft.com/office/powerpoint/2010/main" val="1692000946"/>
      </p:ext>
    </p:extLst>
  </p:cSld>
  <p:clrMap bg1="lt1" tx1="dk1" bg2="lt2" tx2="dk2" accent1="accent1" accent2="accent2" accent3="accent3" accent4="accent4" accent5="accent5" accent6="accent6" hlink="hlink" folHlink="folHlink"/>
  <p:sldLayoutIdLst>
    <p:sldLayoutId id="2147483713" r:id="rId1"/>
    <p:sldLayoutId id="2147483692" r:id="rId2"/>
    <p:sldLayoutId id="2147483693" r:id="rId3"/>
    <p:sldLayoutId id="2147483694" r:id="rId4"/>
    <p:sldLayoutId id="2147483695" r:id="rId5"/>
    <p:sldLayoutId id="2147483712" r:id="rId6"/>
    <p:sldLayoutId id="2147483674" r:id="rId7"/>
    <p:sldLayoutId id="2147483684" r:id="rId8"/>
    <p:sldLayoutId id="2147483685" r:id="rId9"/>
    <p:sldLayoutId id="2147483686" r:id="rId10"/>
    <p:sldLayoutId id="2147483687" r:id="rId11"/>
    <p:sldLayoutId id="2147483688" r:id="rId12"/>
    <p:sldLayoutId id="2147483689" r:id="rId13"/>
    <p:sldLayoutId id="2147483690" r:id="rId14"/>
    <p:sldLayoutId id="2147483676" r:id="rId15"/>
    <p:sldLayoutId id="2147483697" r:id="rId16"/>
    <p:sldLayoutId id="2147483699" r:id="rId17"/>
    <p:sldLayoutId id="2147483698"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1" r:id="rId3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8.png"/><Relationship Id="rId5" Type="http://schemas.openxmlformats.org/officeDocument/2006/relationships/chart" Target="../charts/chart1.xml"/><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8.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145174" y="844631"/>
            <a:ext cx="6255626" cy="5251369"/>
          </a:xfrm>
        </p:spPr>
        <p:txBody>
          <a:bodyPr>
            <a:normAutofit fontScale="90000"/>
          </a:bodyPr>
          <a:lstStyle/>
          <a:p>
            <a:br>
              <a:rPr lang="en-GB" dirty="0"/>
            </a:br>
            <a:br>
              <a:rPr lang="en-GB" dirty="0"/>
            </a:br>
            <a:r>
              <a:rPr lang="en-GB" dirty="0"/>
              <a:t>Guide du HPC Module 07</a:t>
            </a:r>
            <a:br>
              <a:rPr lang="en-GB" dirty="0"/>
            </a:br>
            <a:br>
              <a:rPr lang="en-GB" dirty="0"/>
            </a:br>
            <a:r>
              <a:rPr lang="fr-FR" sz="4200" dirty="0"/>
              <a:t>Comment assurer la participation et l'inclusion des acteurs locaux et nationaux dans le processus HNO / HRP</a:t>
            </a:r>
            <a:br>
              <a:rPr lang="en-GB" sz="4200" dirty="0"/>
            </a:br>
            <a:br>
              <a:rPr lang="en-GB" dirty="0"/>
            </a:br>
            <a:r>
              <a:rPr lang="en-GB" sz="2000" b="0" dirty="0"/>
              <a:t>Speaker: Oulematou dite Saran Sall</a:t>
            </a:r>
            <a:br>
              <a:rPr lang="en-GB" dirty="0"/>
            </a:br>
            <a:br>
              <a:rPr lang="en-US" sz="5400" dirty="0"/>
            </a:br>
            <a:endParaRPr lang="en-JO" sz="54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4" name="Google Shape;221;p4">
            <a:extLst>
              <a:ext uri="{FF2B5EF4-FFF2-40B4-BE49-F238E27FC236}">
                <a16:creationId xmlns:a16="http://schemas.microsoft.com/office/drawing/2014/main" id="{4903BFFA-5996-0542-AD0A-9F75EF721B0F}"/>
              </a:ext>
            </a:extLst>
          </p:cNvPr>
          <p:cNvPicPr preferRelativeResize="0"/>
          <p:nvPr/>
        </p:nvPicPr>
        <p:blipFill rotWithShape="1">
          <a:blip r:embed="rId5">
            <a:alphaModFix/>
          </a:blip>
          <a:srcRect/>
          <a:stretch/>
        </p:blipFill>
        <p:spPr>
          <a:xfrm>
            <a:off x="1653338" y="5393947"/>
            <a:ext cx="8358340" cy="1359526"/>
          </a:xfrm>
          <a:prstGeom prst="rect">
            <a:avLst/>
          </a:prstGeom>
          <a:noFill/>
          <a:ln>
            <a:noFill/>
          </a:ln>
        </p:spPr>
      </p:pic>
      <p:pic>
        <p:nvPicPr>
          <p:cNvPr id="13" name="Audio 12">
            <a:hlinkClick r:id="" action="ppaction://media"/>
            <a:extLst>
              <a:ext uri="{FF2B5EF4-FFF2-40B4-BE49-F238E27FC236}">
                <a16:creationId xmlns:a16="http://schemas.microsoft.com/office/drawing/2014/main" id="{8F0FE6B0-9887-48AE-92CA-5BAEBF48F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0731056"/>
      </p:ext>
    </p:extLst>
  </p:cSld>
  <p:clrMapOvr>
    <a:masterClrMapping/>
  </p:clrMapOvr>
  <mc:AlternateContent xmlns:mc="http://schemas.openxmlformats.org/markup-compatibility/2006" xmlns:p14="http://schemas.microsoft.com/office/powerpoint/2010/main">
    <mc:Choice Requires="p14">
      <p:transition spd="slow" p14:dur="2000" advTm="14234"/>
    </mc:Choice>
    <mc:Fallback xmlns="">
      <p:transition spd="slow" advTm="1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653408" y="219076"/>
            <a:ext cx="8626098" cy="863599"/>
          </a:xfrm>
        </p:spPr>
        <p:txBody>
          <a:bodyPr>
            <a:normAutofit fontScale="90000"/>
          </a:bodyPr>
          <a:lstStyle/>
          <a:p>
            <a:pPr algn="ctr"/>
            <a:br>
              <a:rPr lang="en-US" sz="3600" dirty="0"/>
            </a:br>
            <a:endParaRPr lang="en-GB" sz="27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354135"/>
            <a:ext cx="8626098" cy="5284789"/>
          </a:xfrm>
        </p:spPr>
        <p:txBody>
          <a:bodyPr>
            <a:normAutofit/>
          </a:bodyPr>
          <a:lstStyle/>
          <a:p>
            <a:pPr marL="0" indent="0" algn="ctr">
              <a:buNone/>
            </a:pPr>
            <a:endParaRPr lang="en-US" b="1" dirty="0">
              <a:solidFill>
                <a:srgbClr val="C00000"/>
              </a:solidFill>
            </a:endParaRPr>
          </a:p>
          <a:p>
            <a:pPr marL="0" indent="0" algn="ctr">
              <a:buNone/>
            </a:pPr>
            <a:r>
              <a:rPr lang="en-US" b="1" dirty="0">
                <a:solidFill>
                  <a:srgbClr val="C00000"/>
                </a:solidFill>
              </a:rPr>
              <a:t> </a:t>
            </a:r>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0" y="501687"/>
            <a:ext cx="2428875" cy="3824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2400" dirty="0">
                <a:solidFill>
                  <a:schemeClr val="bg1"/>
                </a:solidFill>
              </a:rPr>
              <a:t>Inclusion des </a:t>
            </a:r>
            <a:r>
              <a:rPr lang="en-US" sz="2400" dirty="0" err="1">
                <a:solidFill>
                  <a:schemeClr val="bg1"/>
                </a:solidFill>
              </a:rPr>
              <a:t>acteurs</a:t>
            </a:r>
            <a:r>
              <a:rPr lang="en-US" sz="2400" dirty="0">
                <a:solidFill>
                  <a:schemeClr val="bg1"/>
                </a:solidFill>
              </a:rPr>
              <a:t> </a:t>
            </a:r>
            <a:r>
              <a:rPr lang="en-US" sz="2400" dirty="0" err="1">
                <a:solidFill>
                  <a:schemeClr val="bg1"/>
                </a:solidFill>
              </a:rPr>
              <a:t>locaux</a:t>
            </a:r>
            <a:r>
              <a:rPr lang="en-US" sz="2400" dirty="0">
                <a:solidFill>
                  <a:schemeClr val="bg1"/>
                </a:solidFill>
              </a:rPr>
              <a:t>/</a:t>
            </a:r>
            <a:r>
              <a:rPr lang="en-US" sz="2400" dirty="0" err="1">
                <a:solidFill>
                  <a:schemeClr val="bg1"/>
                </a:solidFill>
              </a:rPr>
              <a:t>nationaux</a:t>
            </a:r>
            <a:r>
              <a:rPr lang="en-US" sz="2400" dirty="0">
                <a:solidFill>
                  <a:schemeClr val="bg1"/>
                </a:solidFill>
              </a:rPr>
              <a:t>: </a:t>
            </a:r>
            <a:r>
              <a:rPr lang="en-US" sz="2400" dirty="0" err="1">
                <a:solidFill>
                  <a:schemeClr val="bg1"/>
                </a:solidFill>
              </a:rPr>
              <a:t>Pourquoi</a:t>
            </a:r>
            <a:r>
              <a:rPr lang="en-US" sz="2400" dirty="0">
                <a:solidFill>
                  <a:schemeClr val="bg1"/>
                </a:solidFill>
              </a:rPr>
              <a:t>?</a:t>
            </a:r>
            <a:endParaRPr lang="en-GB" sz="2400" dirty="0">
              <a:solidFill>
                <a:schemeClr val="bg1"/>
              </a:solidFill>
            </a:endParaRPr>
          </a:p>
        </p:txBody>
      </p:sp>
      <p:graphicFrame>
        <p:nvGraphicFramePr>
          <p:cNvPr id="6" name="Chart 5">
            <a:extLst>
              <a:ext uri="{FF2B5EF4-FFF2-40B4-BE49-F238E27FC236}">
                <a16:creationId xmlns:a16="http://schemas.microsoft.com/office/drawing/2014/main" id="{2D364DB0-543E-9D45-9289-8F3A859CC719}"/>
              </a:ext>
            </a:extLst>
          </p:cNvPr>
          <p:cNvGraphicFramePr/>
          <p:nvPr>
            <p:extLst>
              <p:ext uri="{D42A27DB-BD31-4B8C-83A1-F6EECF244321}">
                <p14:modId xmlns:p14="http://schemas.microsoft.com/office/powerpoint/2010/main" val="4110249951"/>
              </p:ext>
            </p:extLst>
          </p:nvPr>
        </p:nvGraphicFramePr>
        <p:xfrm>
          <a:off x="2653408" y="331619"/>
          <a:ext cx="5722666" cy="34650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Diagram 10">
            <a:extLst>
              <a:ext uri="{FF2B5EF4-FFF2-40B4-BE49-F238E27FC236}">
                <a16:creationId xmlns:a16="http://schemas.microsoft.com/office/drawing/2014/main" id="{4963EB34-A94D-C849-B455-402EB6816744}"/>
              </a:ext>
            </a:extLst>
          </p:cNvPr>
          <p:cNvGraphicFramePr/>
          <p:nvPr>
            <p:extLst>
              <p:ext uri="{D42A27DB-BD31-4B8C-83A1-F6EECF244321}">
                <p14:modId xmlns:p14="http://schemas.microsoft.com/office/powerpoint/2010/main" val="1414469148"/>
              </p:ext>
            </p:extLst>
          </p:nvPr>
        </p:nvGraphicFramePr>
        <p:xfrm>
          <a:off x="6217920" y="3193366"/>
          <a:ext cx="5791200" cy="31230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 name="Audio 19">
            <a:hlinkClick r:id="" action="ppaction://media"/>
            <a:extLst>
              <a:ext uri="{FF2B5EF4-FFF2-40B4-BE49-F238E27FC236}">
                <a16:creationId xmlns:a16="http://schemas.microsoft.com/office/drawing/2014/main" id="{152663B2-EDF2-4385-BD5F-7395164C969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3853998"/>
      </p:ext>
    </p:extLst>
  </p:cSld>
  <p:clrMapOvr>
    <a:masterClrMapping/>
  </p:clrMapOvr>
  <mc:AlternateContent xmlns:mc="http://schemas.openxmlformats.org/markup-compatibility/2006" xmlns:p14="http://schemas.microsoft.com/office/powerpoint/2010/main">
    <mc:Choice Requires="p14">
      <p:transition spd="slow" p14:dur="2000" advTm="49541"/>
    </mc:Choice>
    <mc:Fallback xmlns="">
      <p:transition spd="slow" advTm="4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357733" y="309282"/>
            <a:ext cx="9281567" cy="4975412"/>
          </a:xfrm>
        </p:spPr>
        <p:txBody>
          <a:bodyPr/>
          <a:lstStyle/>
          <a:p>
            <a:pPr marL="0" indent="0">
              <a:lnSpc>
                <a:spcPct val="100000"/>
              </a:lnSpc>
              <a:spcBef>
                <a:spcPts val="600"/>
              </a:spcBef>
              <a:buNone/>
            </a:pPr>
            <a:endParaRPr lang="en-US" sz="2800" dirty="0"/>
          </a:p>
          <a:p>
            <a:endParaRPr lang="en-GB" dirty="0"/>
          </a:p>
          <a:p>
            <a:endParaRPr lang="en-GB" dirty="0"/>
          </a:p>
        </p:txBody>
      </p:sp>
      <p:sp>
        <p:nvSpPr>
          <p:cNvPr id="7" name="Rectangle 6">
            <a:extLst>
              <a:ext uri="{FF2B5EF4-FFF2-40B4-BE49-F238E27FC236}">
                <a16:creationId xmlns:a16="http://schemas.microsoft.com/office/drawing/2014/main" id="{D8E55FE8-9A51-4844-BECF-69E433C69973}"/>
              </a:ext>
            </a:extLst>
          </p:cNvPr>
          <p:cNvSpPr/>
          <p:nvPr/>
        </p:nvSpPr>
        <p:spPr>
          <a:xfrm>
            <a:off x="718063" y="180074"/>
            <a:ext cx="8921237" cy="2324354"/>
          </a:xfrm>
          <a:prstGeom prst="rect">
            <a:avLst/>
          </a:prstGeom>
        </p:spPr>
        <p:txBody>
          <a:bodyPr wrap="square">
            <a:spAutoFit/>
          </a:bodyPr>
          <a:lstStyle/>
          <a:p>
            <a:pPr marL="158750">
              <a:lnSpc>
                <a:spcPct val="115000"/>
              </a:lnSpc>
              <a:spcBef>
                <a:spcPts val="0"/>
              </a:spcBef>
              <a:buClr>
                <a:schemeClr val="dk1"/>
              </a:buClr>
              <a:buSzPct val="100000"/>
            </a:pPr>
            <a:endParaRPr lang="en-GB" sz="3200" dirty="0">
              <a:latin typeface="Calibri" panose="020F0502020204030204" pitchFamily="34" charset="0"/>
              <a:cs typeface="Calibri Light" panose="020F0302020204030204" pitchFamily="34" charset="0"/>
            </a:endParaRPr>
          </a:p>
          <a:p>
            <a:pPr marL="615950" indent="-457200">
              <a:lnSpc>
                <a:spcPct val="115000"/>
              </a:lnSpc>
              <a:spcBef>
                <a:spcPts val="0"/>
              </a:spcBef>
              <a:buClr>
                <a:schemeClr val="dk1"/>
              </a:buClr>
              <a:buSzPct val="100000"/>
              <a:buFont typeface="Arial" panose="020B0604020202020204" pitchFamily="34" charset="0"/>
              <a:buChar char="•"/>
            </a:pPr>
            <a:endParaRPr lang="en-GB" sz="3200" dirty="0">
              <a:latin typeface="Calibri" panose="020F0502020204030204" pitchFamily="34" charset="0"/>
              <a:cs typeface="Calibri Light" panose="020F0302020204030204" pitchFamily="34" charset="0"/>
            </a:endParaRPr>
          </a:p>
          <a:p>
            <a:pPr marL="158750" indent="0">
              <a:lnSpc>
                <a:spcPct val="115000"/>
              </a:lnSpc>
              <a:spcBef>
                <a:spcPts val="0"/>
              </a:spcBef>
              <a:buClr>
                <a:schemeClr val="dk1"/>
              </a:buClr>
              <a:buSzPct val="100000"/>
            </a:pPr>
            <a:endParaRPr lang="en-GB" sz="3200" dirty="0">
              <a:latin typeface="Calibri" panose="020F0502020204030204" pitchFamily="34" charset="0"/>
              <a:cs typeface="Calibri Light" panose="020F0302020204030204" pitchFamily="34" charset="0"/>
            </a:endParaRPr>
          </a:p>
          <a:p>
            <a:pPr marL="158750" indent="0">
              <a:lnSpc>
                <a:spcPct val="115000"/>
              </a:lnSpc>
              <a:spcBef>
                <a:spcPts val="0"/>
              </a:spcBef>
              <a:buClr>
                <a:schemeClr val="dk1"/>
              </a:buClr>
              <a:buSzPct val="100000"/>
            </a:pPr>
            <a:endParaRPr lang="en-GB" sz="3200" dirty="0">
              <a:latin typeface="Calibri" panose="020F0502020204030204" pitchFamily="34" charset="0"/>
              <a:cs typeface="Calibri Light" panose="020F0302020204030204" pitchFamily="34" charset="0"/>
            </a:endParaRPr>
          </a:p>
        </p:txBody>
      </p:sp>
      <p:graphicFrame>
        <p:nvGraphicFramePr>
          <p:cNvPr id="4" name="Diagram 3">
            <a:extLst>
              <a:ext uri="{FF2B5EF4-FFF2-40B4-BE49-F238E27FC236}">
                <a16:creationId xmlns:a16="http://schemas.microsoft.com/office/drawing/2014/main" id="{36A21E2E-0AA0-2041-97D3-F98A3C152CE0}"/>
              </a:ext>
            </a:extLst>
          </p:cNvPr>
          <p:cNvGraphicFramePr/>
          <p:nvPr>
            <p:extLst>
              <p:ext uri="{D42A27DB-BD31-4B8C-83A1-F6EECF244321}">
                <p14:modId xmlns:p14="http://schemas.microsoft.com/office/powerpoint/2010/main" val="3556102972"/>
              </p:ext>
            </p:extLst>
          </p:nvPr>
        </p:nvGraphicFramePr>
        <p:xfrm>
          <a:off x="1114681" y="54776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30789D9F-1686-D445-8BA8-98341A507C2F}"/>
              </a:ext>
            </a:extLst>
          </p:cNvPr>
          <p:cNvSpPr/>
          <p:nvPr/>
        </p:nvSpPr>
        <p:spPr>
          <a:xfrm>
            <a:off x="184256" y="506847"/>
            <a:ext cx="6361357" cy="769441"/>
          </a:xfrm>
          <a:prstGeom prst="rect">
            <a:avLst/>
          </a:prstGeom>
        </p:spPr>
        <p:txBody>
          <a:bodyPr wrap="square">
            <a:spAutoFit/>
          </a:bodyPr>
          <a:lstStyle/>
          <a:p>
            <a:r>
              <a:rPr lang="en-US" sz="4400" b="1" dirty="0">
                <a:solidFill>
                  <a:srgbClr val="FF0000"/>
                </a:solidFill>
              </a:rPr>
              <a:t>Guide </a:t>
            </a:r>
            <a:r>
              <a:rPr lang="en-CH" sz="4400" b="1" dirty="0">
                <a:solidFill>
                  <a:srgbClr val="FF0000"/>
                </a:solidFill>
              </a:rPr>
              <a:t>HNO</a:t>
            </a:r>
          </a:p>
        </p:txBody>
      </p:sp>
      <p:pic>
        <p:nvPicPr>
          <p:cNvPr id="11" name="Audio 10">
            <a:hlinkClick r:id="" action="ppaction://media"/>
            <a:extLst>
              <a:ext uri="{FF2B5EF4-FFF2-40B4-BE49-F238E27FC236}">
                <a16:creationId xmlns:a16="http://schemas.microsoft.com/office/drawing/2014/main" id="{7B4CEAC8-D09C-43E0-94B8-72A998DBCEC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1382173"/>
      </p:ext>
    </p:extLst>
  </p:cSld>
  <p:clrMapOvr>
    <a:masterClrMapping/>
  </p:clrMapOvr>
  <mc:AlternateContent xmlns:mc="http://schemas.openxmlformats.org/markup-compatibility/2006" xmlns:p14="http://schemas.microsoft.com/office/powerpoint/2010/main">
    <mc:Choice Requires="p14">
      <p:transition spd="slow" p14:dur="2000" advTm="207508"/>
    </mc:Choice>
    <mc:Fallback xmlns="">
      <p:transition spd="slow" advTm="20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
          <p:cNvSpPr txBox="1">
            <a:spLocks noGrp="1"/>
          </p:cNvSpPr>
          <p:nvPr>
            <p:ph type="title"/>
          </p:nvPr>
        </p:nvSpPr>
        <p:spPr>
          <a:xfrm>
            <a:off x="2823882" y="699247"/>
            <a:ext cx="8243047" cy="37394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dirty="0"/>
              <a:t> </a:t>
            </a:r>
            <a:endParaRPr dirty="0"/>
          </a:p>
        </p:txBody>
      </p:sp>
      <p:graphicFrame>
        <p:nvGraphicFramePr>
          <p:cNvPr id="3" name="Diagram 2">
            <a:extLst>
              <a:ext uri="{FF2B5EF4-FFF2-40B4-BE49-F238E27FC236}">
                <a16:creationId xmlns:a16="http://schemas.microsoft.com/office/drawing/2014/main" id="{552D6F88-7B8E-BC47-895C-863377066EA6}"/>
              </a:ext>
            </a:extLst>
          </p:cNvPr>
          <p:cNvGraphicFramePr/>
          <p:nvPr>
            <p:extLst>
              <p:ext uri="{D42A27DB-BD31-4B8C-83A1-F6EECF244321}">
                <p14:modId xmlns:p14="http://schemas.microsoft.com/office/powerpoint/2010/main" val="3819759854"/>
              </p:ext>
            </p:extLst>
          </p:nvPr>
        </p:nvGraphicFramePr>
        <p:xfrm>
          <a:off x="3523785" y="822358"/>
          <a:ext cx="7839308" cy="5232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a:extLst>
              <a:ext uri="{FF2B5EF4-FFF2-40B4-BE49-F238E27FC236}">
                <a16:creationId xmlns:a16="http://schemas.microsoft.com/office/drawing/2014/main" id="{7E2E678C-B654-E14B-B029-F0626FDDF1AC}"/>
              </a:ext>
            </a:extLst>
          </p:cNvPr>
          <p:cNvSpPr/>
          <p:nvPr/>
        </p:nvSpPr>
        <p:spPr>
          <a:xfrm>
            <a:off x="2685991" y="114472"/>
            <a:ext cx="6096000" cy="707886"/>
          </a:xfrm>
          <a:prstGeom prst="rect">
            <a:avLst/>
          </a:prstGeom>
        </p:spPr>
        <p:txBody>
          <a:bodyPr>
            <a:spAutoFit/>
          </a:bodyPr>
          <a:lstStyle/>
          <a:p>
            <a:r>
              <a:rPr lang="en-US" sz="4000" b="1" dirty="0">
                <a:solidFill>
                  <a:srgbClr val="FF0000"/>
                </a:solidFill>
              </a:rPr>
              <a:t>Guide </a:t>
            </a:r>
            <a:r>
              <a:rPr lang="en-CH" sz="4000" b="1" dirty="0">
                <a:solidFill>
                  <a:srgbClr val="FF0000"/>
                </a:solidFill>
              </a:rPr>
              <a:t>HRP</a:t>
            </a:r>
          </a:p>
        </p:txBody>
      </p:sp>
      <p:pic>
        <p:nvPicPr>
          <p:cNvPr id="5" name="Audio 4">
            <a:hlinkClick r:id="" action="ppaction://media"/>
            <a:extLst>
              <a:ext uri="{FF2B5EF4-FFF2-40B4-BE49-F238E27FC236}">
                <a16:creationId xmlns:a16="http://schemas.microsoft.com/office/drawing/2014/main" id="{267664AD-D886-49CF-8285-48E57D1876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997"/>
    </mc:Choice>
    <mc:Fallback xmlns="">
      <p:transition spd="slow" advTm="23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245351" y="1787889"/>
            <a:ext cx="6155449" cy="3043683"/>
          </a:xfrm>
        </p:spPr>
        <p:txBody>
          <a:bodyPr>
            <a:normAutofit fontScale="90000"/>
          </a:bodyPr>
          <a:lstStyle/>
          <a:p>
            <a:br>
              <a:rPr lang="en-GB" sz="2400" b="0" dirty="0">
                <a:solidFill>
                  <a:schemeClr val="tx1"/>
                </a:solidFill>
                <a:latin typeface="Calibri Light" panose="020F0302020204030204" pitchFamily="34" charset="0"/>
                <a:cs typeface="Calibri Light" panose="020F0302020204030204" pitchFamily="34" charset="0"/>
              </a:rPr>
            </a:br>
            <a:r>
              <a:rPr lang="en-GB" sz="2200" b="0" dirty="0">
                <a:solidFill>
                  <a:schemeClr val="tx1"/>
                </a:solidFill>
                <a:latin typeface="Calibri Light" panose="020F0302020204030204" pitchFamily="34" charset="0"/>
                <a:cs typeface="Calibri Light" panose="020F0302020204030204" pitchFamily="34" charset="0"/>
              </a:rPr>
              <a:t>Fin du module 7 du guide du HPC:</a:t>
            </a:r>
            <a:br>
              <a:rPr lang="en-GB" sz="2200" b="0" dirty="0">
                <a:solidFill>
                  <a:schemeClr val="tx1"/>
                </a:solidFill>
                <a:latin typeface="Calibri Light" panose="020F0302020204030204" pitchFamily="34" charset="0"/>
                <a:cs typeface="Calibri Light" panose="020F0302020204030204" pitchFamily="34" charset="0"/>
              </a:rPr>
            </a:br>
            <a:br>
              <a:rPr lang="en-GB" sz="2400" b="0" dirty="0">
                <a:solidFill>
                  <a:schemeClr val="tx1"/>
                </a:solidFill>
                <a:latin typeface="Calibri Light" panose="020F0302020204030204" pitchFamily="34" charset="0"/>
                <a:cs typeface="Calibri Light" panose="020F0302020204030204" pitchFamily="34" charset="0"/>
              </a:rPr>
            </a:br>
            <a:r>
              <a:rPr lang="fr-FR" sz="2200" i="1" dirty="0">
                <a:solidFill>
                  <a:schemeClr val="tx1"/>
                </a:solidFill>
                <a:latin typeface="Calibri Light" panose="020F0302020204030204" pitchFamily="34" charset="0"/>
                <a:cs typeface="Calibri Light" panose="020F0302020204030204" pitchFamily="34" charset="0"/>
              </a:rPr>
              <a:t>Comment assurer la participation et l'inclusion des acteurs locaux et nationaux dans le processus HNO / HRP?</a:t>
            </a:r>
            <a:br>
              <a:rPr lang="fr-FR" sz="2200" i="1" dirty="0">
                <a:solidFill>
                  <a:schemeClr val="tx1"/>
                </a:solidFill>
                <a:latin typeface="Calibri Light" panose="020F0302020204030204" pitchFamily="34" charset="0"/>
                <a:cs typeface="Calibri Light" panose="020F0302020204030204" pitchFamily="34" charset="0"/>
              </a:rPr>
            </a:br>
            <a:br>
              <a:rPr lang="en-GB" sz="2400" b="0" i="1" dirty="0">
                <a:solidFill>
                  <a:schemeClr val="tx1"/>
                </a:solidFill>
                <a:latin typeface="Calibri Light" panose="020F0302020204030204" pitchFamily="34" charset="0"/>
                <a:cs typeface="Calibri Light" panose="020F0302020204030204" pitchFamily="34" charset="0"/>
              </a:rPr>
            </a:br>
            <a:r>
              <a:rPr lang="fr-FR" sz="2200" b="0" dirty="0">
                <a:solidFill>
                  <a:schemeClr val="tx1"/>
                </a:solidFill>
                <a:latin typeface="Calibri Light" panose="020F0302020204030204" pitchFamily="34" charset="0"/>
                <a:cs typeface="Calibri Light" panose="020F0302020204030204" pitchFamily="34" charset="0"/>
              </a:rPr>
              <a:t>Nous vous invitons maintenant à parcourir les modules suivants. </a:t>
            </a:r>
            <a:br>
              <a:rPr lang="fr-FR" sz="2200" b="0" dirty="0">
                <a:solidFill>
                  <a:schemeClr val="tx1"/>
                </a:solidFill>
                <a:latin typeface="Calibri Light" panose="020F0302020204030204" pitchFamily="34" charset="0"/>
                <a:cs typeface="Calibri Light" panose="020F0302020204030204" pitchFamily="34" charset="0"/>
              </a:rPr>
            </a:br>
            <a:br>
              <a:rPr lang="fr-FR" sz="2200" b="0" dirty="0">
                <a:solidFill>
                  <a:schemeClr val="tx1"/>
                </a:solidFill>
                <a:latin typeface="Calibri Light" panose="020F0302020204030204" pitchFamily="34" charset="0"/>
                <a:cs typeface="Calibri Light" panose="020F0302020204030204" pitchFamily="34" charset="0"/>
              </a:rPr>
            </a:br>
            <a:r>
              <a:rPr lang="fr-FR" sz="2200" b="0" dirty="0">
                <a:solidFill>
                  <a:schemeClr val="tx1"/>
                </a:solidFill>
                <a:latin typeface="Calibri Light" panose="020F0302020204030204" pitchFamily="34" charset="0"/>
                <a:cs typeface="Calibri Light" panose="020F0302020204030204" pitchFamily="34" charset="0"/>
              </a:rPr>
              <a:t>Merci de votre attention</a:t>
            </a:r>
            <a:br>
              <a:rPr lang="en-US" sz="2200" dirty="0"/>
            </a:br>
            <a:endParaRPr lang="en-JO" sz="22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6" name="Audio 5">
            <a:hlinkClick r:id="" action="ppaction://media"/>
            <a:extLst>
              <a:ext uri="{FF2B5EF4-FFF2-40B4-BE49-F238E27FC236}">
                <a16:creationId xmlns:a16="http://schemas.microsoft.com/office/drawing/2014/main" id="{49EEBBC1-4570-45CD-8D20-8DA6A9258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8256358"/>
      </p:ext>
    </p:extLst>
  </p:cSld>
  <p:clrMapOvr>
    <a:masterClrMapping/>
  </p:clrMapOvr>
  <mc:AlternateContent xmlns:mc="http://schemas.openxmlformats.org/markup-compatibility/2006" xmlns:p14="http://schemas.microsoft.com/office/powerpoint/2010/main">
    <mc:Choice Requires="p14">
      <p:transition spd="slow" p14:dur="2000" advTm="19401"/>
    </mc:Choice>
    <mc:Fallback xmlns="">
      <p:transition spd="slow" advTm="1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UNHCR">
  <a:themeElements>
    <a:clrScheme name="Custom 3">
      <a:dk1>
        <a:srgbClr val="1D1D1B"/>
      </a:dk1>
      <a:lt1>
        <a:sysClr val="window" lastClr="FFFFFF"/>
      </a:lt1>
      <a:dk2>
        <a:srgbClr val="1D1D1B"/>
      </a:dk2>
      <a:lt2>
        <a:srgbClr val="FFFFFF"/>
      </a:lt2>
      <a:accent1>
        <a:srgbClr val="009FE3"/>
      </a:accent1>
      <a:accent2>
        <a:srgbClr val="E30613"/>
      </a:accent2>
      <a:accent3>
        <a:srgbClr val="F9B233"/>
      </a:accent3>
      <a:accent4>
        <a:srgbClr val="009640"/>
      </a:accent4>
      <a:accent5>
        <a:srgbClr val="1D1D1B"/>
      </a:accent5>
      <a:accent6>
        <a:srgbClr val="FFFFFF"/>
      </a:accent6>
      <a:hlink>
        <a:srgbClr val="009FE3"/>
      </a:hlink>
      <a:folHlink>
        <a:srgbClr val="E3061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C PPT Template" id="{1C6989A7-158A-4049-9EFD-4999F1C811DD}" vid="{94CD9980-CB35-794B-905A-C6CE4CAE1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4D5B83C9419240A49B95F732CD6620" ma:contentTypeVersion="12" ma:contentTypeDescription="Create a new document." ma:contentTypeScope="" ma:versionID="caa394fcc0ed5735230a30d51d28a9f8">
  <xsd:schema xmlns:xsd="http://www.w3.org/2001/XMLSchema" xmlns:xs="http://www.w3.org/2001/XMLSchema" xmlns:p="http://schemas.microsoft.com/office/2006/metadata/properties" xmlns:ns3="ab0fee74-9161-4a5a-b6f8-6345681408e3" xmlns:ns4="63fa602b-0b7c-4821-8d20-b42c1df08404" targetNamespace="http://schemas.microsoft.com/office/2006/metadata/properties" ma:root="true" ma:fieldsID="fcbf1884462b822ace5614f3440bf715" ns3:_="" ns4:_="">
    <xsd:import namespace="ab0fee74-9161-4a5a-b6f8-6345681408e3"/>
    <xsd:import namespace="63fa602b-0b7c-4821-8d20-b42c1df0840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fee74-9161-4a5a-b6f8-634568140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fa602b-0b7c-4821-8d20-b42c1df0840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140819-800B-4726-BE7F-F287766F4ABB}">
  <ds:schemaRefs>
    <ds:schemaRef ds:uri="http://schemas.microsoft.com/office/2006/documentManagement/types"/>
    <ds:schemaRef ds:uri="http://purl.org/dc/elements/1.1/"/>
    <ds:schemaRef ds:uri="http://schemas.microsoft.com/office/2006/metadata/properties"/>
    <ds:schemaRef ds:uri="63fa602b-0b7c-4821-8d20-b42c1df08404"/>
    <ds:schemaRef ds:uri="http://schemas.microsoft.com/office/infopath/2007/PartnerControls"/>
    <ds:schemaRef ds:uri="http://schemas.openxmlformats.org/package/2006/metadata/core-properties"/>
    <ds:schemaRef ds:uri="http://purl.org/dc/dcmitype/"/>
    <ds:schemaRef ds:uri="ab0fee74-9161-4a5a-b6f8-6345681408e3"/>
    <ds:schemaRef ds:uri="http://www.w3.org/XML/1998/namespace"/>
    <ds:schemaRef ds:uri="http://purl.org/dc/terms/"/>
  </ds:schemaRefs>
</ds:datastoreItem>
</file>

<file path=customXml/itemProps2.xml><?xml version="1.0" encoding="utf-8"?>
<ds:datastoreItem xmlns:ds="http://schemas.openxmlformats.org/officeDocument/2006/customXml" ds:itemID="{D6F8A854-1403-4337-A747-8F70A4824B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fee74-9161-4a5a-b6f8-6345681408e3"/>
    <ds:schemaRef ds:uri="63fa602b-0b7c-4821-8d20-b42c1df084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7760CE-FF27-464D-9F7E-3D7F66004D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11148</TotalTime>
  <Words>1415</Words>
  <Application>Microsoft Office PowerPoint</Application>
  <PresentationFormat>Widescreen</PresentationFormat>
  <Paragraphs>74</Paragraphs>
  <Slides>5</Slides>
  <Notes>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Cambria</vt:lpstr>
      <vt:lpstr>UNHCR</vt:lpstr>
      <vt:lpstr>  Guide du HPC Module 07  Comment assurer la participation et l'inclusion des acteurs locaux et nationaux dans le processus HNO / HRP  Speaker: Oulematou dite Saran Sall  </vt:lpstr>
      <vt:lpstr> </vt:lpstr>
      <vt:lpstr>PowerPoint Presentation</vt:lpstr>
      <vt:lpstr> </vt:lpstr>
      <vt:lpstr> Fin du module 7 du guide du HPC:  Comment assurer la participation et l'inclusion des acteurs locaux et nationaux dans le processus HNO / HRP?  Nous vous invitons maintenant à parcourir les modules suivants.   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Global  Protection Forum  2021</dc:title>
  <dc:creator>Sofia Khetib-Grundy</dc:creator>
  <cp:lastModifiedBy>Kashif Rehman</cp:lastModifiedBy>
  <cp:revision>50</cp:revision>
  <dcterms:created xsi:type="dcterms:W3CDTF">2021-04-06T09:07:38Z</dcterms:created>
  <dcterms:modified xsi:type="dcterms:W3CDTF">2021-09-10T08:59:02Z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0x0101007B4D5B83C9419240A49B95F732CD6620</vt:lpwstr>
  </property>
</Properties>
</file>