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0" r:id="rId2"/>
  </p:sldMasterIdLst>
  <p:notesMasterIdLst>
    <p:notesMasterId r:id="rId10"/>
  </p:notesMasterIdLst>
  <p:sldIdLst>
    <p:sldId id="256" r:id="rId3"/>
    <p:sldId id="257" r:id="rId4"/>
    <p:sldId id="261" r:id="rId5"/>
    <p:sldId id="260" r:id="rId6"/>
    <p:sldId id="274" r:id="rId7"/>
    <p:sldId id="275" r:id="rId8"/>
    <p:sldId id="273" r:id="rId9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6" roundtripDataSignature="AMtx7mh72oP0xsa0o52HJ4MvNROLO8RSmA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stelle-Emile Dade" initials="" lastIdx="1" clrIdx="0"/>
  <p:cmAuthor id="1" name="Ephraim Karanja" initials="" lastIdx="2" clrIdx="1"/>
  <p:cmAuthor id="2" name="Alon Margalit" initials="" lastIdx="4" clrIdx="2"/>
  <p:cmAuthor id="3" name="Jennifer Chase" initials="" lastIdx="1" clrIdx="3"/>
  <p:cmAuthor id="4" name="Marie-Emilie Dozin" initials="MED" lastIdx="11" clrIdx="4">
    <p:extLst>
      <p:ext uri="{19B8F6BF-5375-455C-9EA6-DF929625EA0E}">
        <p15:presenceInfo xmlns:p15="http://schemas.microsoft.com/office/powerpoint/2012/main" userId="S::dozin@unhcr.org::7b9716e2-330c-4112-bcab-8f460aeba669" providerId="AD"/>
      </p:ext>
    </p:extLst>
  </p:cmAuthor>
  <p:cmAuthor id="5" name="Julien Louis P. Marneffe" initials="JLPM" lastIdx="1" clrIdx="5">
    <p:extLst>
      <p:ext uri="{19B8F6BF-5375-455C-9EA6-DF929625EA0E}">
        <p15:presenceInfo xmlns:p15="http://schemas.microsoft.com/office/powerpoint/2012/main" userId="S::marneffe@unhcr.org::3105735d-291f-4e7f-b3ed-acdf2ed23a2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17A1E0-C6ED-4CB7-BA62-3613147FFA35}" v="2" dt="2021-09-29T16:47:44.281"/>
  </p1510:revLst>
</p1510:revInfo>
</file>

<file path=ppt/tableStyles.xml><?xml version="1.0" encoding="utf-8"?>
<a:tblStyleLst xmlns:a="http://schemas.openxmlformats.org/drawingml/2006/main" def="{F2073E9B-9D8D-4FE9-ABAC-A65898A13D3F}">
  <a:tblStyle styleId="{F2073E9B-9D8D-4FE9-ABAC-A65898A13D3F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/>
      <a:tcStyle>
        <a:tcBdr/>
        <a:fill>
          <a:solidFill>
            <a:srgbClr val="D0DEEF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0DEEF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7328" autoAdjust="0"/>
  </p:normalViewPr>
  <p:slideViewPr>
    <p:cSldViewPr snapToGrid="0">
      <p:cViewPr varScale="1">
        <p:scale>
          <a:sx n="51" d="100"/>
          <a:sy n="51" d="100"/>
        </p:scale>
        <p:origin x="123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26" Type="http://customschemas.google.com/relationships/presentationmetadata" Target="metadata"/><Relationship Id="rId3" Type="http://schemas.openxmlformats.org/officeDocument/2006/relationships/slide" Target="slides/slide1.xml"/><Relationship Id="rId34" Type="http://schemas.openxmlformats.org/officeDocument/2006/relationships/customXml" Target="../customXml/item1.xml"/><Relationship Id="rId7" Type="http://schemas.openxmlformats.org/officeDocument/2006/relationships/slide" Target="slides/slide5.xml"/><Relationship Id="rId33" Type="http://schemas.microsoft.com/office/2015/10/relationships/revisionInfo" Target="revisionInfo.xml"/><Relationship Id="rId2" Type="http://schemas.openxmlformats.org/officeDocument/2006/relationships/slideMaster" Target="slideMasters/slideMaster2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32" Type="http://schemas.microsoft.com/office/2016/11/relationships/changesInfo" Target="changesInfos/changesInfo1.xml"/><Relationship Id="rId5" Type="http://schemas.openxmlformats.org/officeDocument/2006/relationships/slide" Target="slides/slide3.xml"/><Relationship Id="rId28" Type="http://schemas.openxmlformats.org/officeDocument/2006/relationships/presProps" Target="presProps.xml"/><Relationship Id="rId36" Type="http://schemas.openxmlformats.org/officeDocument/2006/relationships/customXml" Target="../customXml/item3.xml"/><Relationship Id="rId10" Type="http://schemas.openxmlformats.org/officeDocument/2006/relationships/notesMaster" Target="notesMasters/notesMaster1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Relationship Id="rId35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e-Emilie Dozin" userId="7b9716e2-330c-4112-bcab-8f460aeba669" providerId="ADAL" clId="{7AAA503E-2771-44D6-9352-71121D60039E}"/>
    <pc:docChg chg="modSld">
      <pc:chgData name="Marie-Emilie Dozin" userId="7b9716e2-330c-4112-bcab-8f460aeba669" providerId="ADAL" clId="{7AAA503E-2771-44D6-9352-71121D60039E}" dt="2021-09-16T10:17:22.807" v="44" actId="729"/>
      <pc:docMkLst>
        <pc:docMk/>
      </pc:docMkLst>
      <pc:sldChg chg="modSp mod">
        <pc:chgData name="Marie-Emilie Dozin" userId="7b9716e2-330c-4112-bcab-8f460aeba669" providerId="ADAL" clId="{7AAA503E-2771-44D6-9352-71121D60039E}" dt="2021-09-16T09:53:03.123" v="34" actId="1076"/>
        <pc:sldMkLst>
          <pc:docMk/>
          <pc:sldMk cId="0" sldId="256"/>
        </pc:sldMkLst>
        <pc:picChg chg="mod">
          <ac:chgData name="Marie-Emilie Dozin" userId="7b9716e2-330c-4112-bcab-8f460aeba669" providerId="ADAL" clId="{7AAA503E-2771-44D6-9352-71121D60039E}" dt="2021-09-16T09:53:03.123" v="34" actId="1076"/>
          <ac:picMkLst>
            <pc:docMk/>
            <pc:sldMk cId="0" sldId="256"/>
            <ac:picMk id="5" creationId="{F02F19B8-0C5F-49E2-B3F8-BF3958EC0BB3}"/>
          </ac:picMkLst>
        </pc:picChg>
      </pc:sldChg>
      <pc:sldChg chg="addSp delSp modSp mod">
        <pc:chgData name="Marie-Emilie Dozin" userId="7b9716e2-330c-4112-bcab-8f460aeba669" providerId="ADAL" clId="{7AAA503E-2771-44D6-9352-71121D60039E}" dt="2021-09-16T09:51:22.988" v="28" actId="108"/>
        <pc:sldMkLst>
          <pc:docMk/>
          <pc:sldMk cId="0" sldId="261"/>
        </pc:sldMkLst>
        <pc:spChg chg="add del">
          <ac:chgData name="Marie-Emilie Dozin" userId="7b9716e2-330c-4112-bcab-8f460aeba669" providerId="ADAL" clId="{7AAA503E-2771-44D6-9352-71121D60039E}" dt="2021-09-16T08:27:36.624" v="1"/>
          <ac:spMkLst>
            <pc:docMk/>
            <pc:sldMk cId="0" sldId="261"/>
            <ac:spMk id="2" creationId="{EB5345FC-F878-404D-8118-C5187F7DD748}"/>
          </ac:spMkLst>
        </pc:spChg>
        <pc:spChg chg="mod">
          <ac:chgData name="Marie-Emilie Dozin" userId="7b9716e2-330c-4112-bcab-8f460aeba669" providerId="ADAL" clId="{7AAA503E-2771-44D6-9352-71121D60039E}" dt="2021-09-16T09:51:22.988" v="28" actId="108"/>
          <ac:spMkLst>
            <pc:docMk/>
            <pc:sldMk cId="0" sldId="261"/>
            <ac:spMk id="215" creationId="{00000000-0000-0000-0000-000000000000}"/>
          </ac:spMkLst>
        </pc:spChg>
      </pc:sldChg>
      <pc:sldChg chg="mod modShow">
        <pc:chgData name="Marie-Emilie Dozin" userId="7b9716e2-330c-4112-bcab-8f460aeba669" providerId="ADAL" clId="{7AAA503E-2771-44D6-9352-71121D60039E}" dt="2021-09-16T10:17:16.348" v="41" actId="729"/>
        <pc:sldMkLst>
          <pc:docMk/>
          <pc:sldMk cId="0" sldId="263"/>
        </pc:sldMkLst>
      </pc:sldChg>
      <pc:sldChg chg="mod modShow">
        <pc:chgData name="Marie-Emilie Dozin" userId="7b9716e2-330c-4112-bcab-8f460aeba669" providerId="ADAL" clId="{7AAA503E-2771-44D6-9352-71121D60039E}" dt="2021-09-16T10:17:18.449" v="42" actId="729"/>
        <pc:sldMkLst>
          <pc:docMk/>
          <pc:sldMk cId="0" sldId="265"/>
        </pc:sldMkLst>
      </pc:sldChg>
      <pc:sldChg chg="mod modShow">
        <pc:chgData name="Marie-Emilie Dozin" userId="7b9716e2-330c-4112-bcab-8f460aeba669" providerId="ADAL" clId="{7AAA503E-2771-44D6-9352-71121D60039E}" dt="2021-09-16T10:17:20.600" v="43" actId="729"/>
        <pc:sldMkLst>
          <pc:docMk/>
          <pc:sldMk cId="0" sldId="266"/>
        </pc:sldMkLst>
      </pc:sldChg>
      <pc:sldChg chg="mod modShow">
        <pc:chgData name="Marie-Emilie Dozin" userId="7b9716e2-330c-4112-bcab-8f460aeba669" providerId="ADAL" clId="{7AAA503E-2771-44D6-9352-71121D60039E}" dt="2021-09-16T10:17:22.807" v="44" actId="729"/>
        <pc:sldMkLst>
          <pc:docMk/>
          <pc:sldMk cId="0" sldId="267"/>
        </pc:sldMkLst>
      </pc:sldChg>
      <pc:sldChg chg="modSp mod">
        <pc:chgData name="Marie-Emilie Dozin" userId="7b9716e2-330c-4112-bcab-8f460aeba669" providerId="ADAL" clId="{7AAA503E-2771-44D6-9352-71121D60039E}" dt="2021-09-16T09:53:09.026" v="36" actId="14100"/>
        <pc:sldMkLst>
          <pc:docMk/>
          <pc:sldMk cId="0" sldId="273"/>
        </pc:sldMkLst>
        <pc:picChg chg="mod">
          <ac:chgData name="Marie-Emilie Dozin" userId="7b9716e2-330c-4112-bcab-8f460aeba669" providerId="ADAL" clId="{7AAA503E-2771-44D6-9352-71121D60039E}" dt="2021-09-16T09:53:09.026" v="36" actId="14100"/>
          <ac:picMkLst>
            <pc:docMk/>
            <pc:sldMk cId="0" sldId="273"/>
            <ac:picMk id="4" creationId="{675A2289-8103-4AD2-A165-C25B34C01CE3}"/>
          </ac:picMkLst>
        </pc:picChg>
      </pc:sldChg>
      <pc:sldChg chg="modSp mod">
        <pc:chgData name="Marie-Emilie Dozin" userId="7b9716e2-330c-4112-bcab-8f460aeba669" providerId="ADAL" clId="{7AAA503E-2771-44D6-9352-71121D60039E}" dt="2021-09-16T08:31:29.445" v="22" actId="113"/>
        <pc:sldMkLst>
          <pc:docMk/>
          <pc:sldMk cId="3173011770" sldId="275"/>
        </pc:sldMkLst>
        <pc:spChg chg="mod">
          <ac:chgData name="Marie-Emilie Dozin" userId="7b9716e2-330c-4112-bcab-8f460aeba669" providerId="ADAL" clId="{7AAA503E-2771-44D6-9352-71121D60039E}" dt="2021-09-16T08:31:29.445" v="22" actId="113"/>
          <ac:spMkLst>
            <pc:docMk/>
            <pc:sldMk cId="3173011770" sldId="275"/>
            <ac:spMk id="294" creationId="{00000000-0000-0000-0000-000000000000}"/>
          </ac:spMkLst>
        </pc:spChg>
      </pc:sldChg>
    </pc:docChg>
  </pc:docChgLst>
  <pc:docChgLst>
    <pc:chgData name="Marie-Emilie Dozin" userId="7b9716e2-330c-4112-bcab-8f460aeba669" providerId="ADAL" clId="{0A17A1E0-C6ED-4CB7-BA62-3613147FFA35}"/>
    <pc:docChg chg="undo custSel delSld modSld">
      <pc:chgData name="Marie-Emilie Dozin" userId="7b9716e2-330c-4112-bcab-8f460aeba669" providerId="ADAL" clId="{0A17A1E0-C6ED-4CB7-BA62-3613147FFA35}" dt="2021-09-29T16:52:09.332" v="377" actId="27636"/>
      <pc:docMkLst>
        <pc:docMk/>
      </pc:docMkLst>
      <pc:sldChg chg="addSp delSp modSp mod">
        <pc:chgData name="Marie-Emilie Dozin" userId="7b9716e2-330c-4112-bcab-8f460aeba669" providerId="ADAL" clId="{0A17A1E0-C6ED-4CB7-BA62-3613147FFA35}" dt="2021-09-29T16:47:46.474" v="109" actId="1076"/>
        <pc:sldMkLst>
          <pc:docMk/>
          <pc:sldMk cId="0" sldId="256"/>
        </pc:sldMkLst>
        <pc:spChg chg="add mod">
          <ac:chgData name="Marie-Emilie Dozin" userId="7b9716e2-330c-4112-bcab-8f460aeba669" providerId="ADAL" clId="{0A17A1E0-C6ED-4CB7-BA62-3613147FFA35}" dt="2021-09-29T16:47:46.474" v="109" actId="1076"/>
          <ac:spMkLst>
            <pc:docMk/>
            <pc:sldMk cId="0" sldId="256"/>
            <ac:spMk id="6" creationId="{749269CF-F9AA-4816-93BF-EE93E48AB7A3}"/>
          </ac:spMkLst>
        </pc:spChg>
        <pc:spChg chg="mod">
          <ac:chgData name="Marie-Emilie Dozin" userId="7b9716e2-330c-4112-bcab-8f460aeba669" providerId="ADAL" clId="{0A17A1E0-C6ED-4CB7-BA62-3613147FFA35}" dt="2021-09-29T16:46:31.973" v="54" actId="6549"/>
          <ac:spMkLst>
            <pc:docMk/>
            <pc:sldMk cId="0" sldId="256"/>
            <ac:spMk id="164" creationId="{00000000-0000-0000-0000-000000000000}"/>
          </ac:spMkLst>
        </pc:spChg>
        <pc:picChg chg="add del">
          <ac:chgData name="Marie-Emilie Dozin" userId="7b9716e2-330c-4112-bcab-8f460aeba669" providerId="ADAL" clId="{0A17A1E0-C6ED-4CB7-BA62-3613147FFA35}" dt="2021-09-29T16:47:43.581" v="107" actId="478"/>
          <ac:picMkLst>
            <pc:docMk/>
            <pc:sldMk cId="0" sldId="256"/>
            <ac:picMk id="5" creationId="{F02F19B8-0C5F-49E2-B3F8-BF3958EC0BB3}"/>
          </ac:picMkLst>
        </pc:picChg>
      </pc:sldChg>
      <pc:sldChg chg="modSp mod modNotesTx">
        <pc:chgData name="Marie-Emilie Dozin" userId="7b9716e2-330c-4112-bcab-8f460aeba669" providerId="ADAL" clId="{0A17A1E0-C6ED-4CB7-BA62-3613147FFA35}" dt="2021-09-29T16:48:19.236" v="148" actId="20577"/>
        <pc:sldMkLst>
          <pc:docMk/>
          <pc:sldMk cId="0" sldId="257"/>
        </pc:sldMkLst>
        <pc:spChg chg="mod">
          <ac:chgData name="Marie-Emilie Dozin" userId="7b9716e2-330c-4112-bcab-8f460aeba669" providerId="ADAL" clId="{0A17A1E0-C6ED-4CB7-BA62-3613147FFA35}" dt="2021-09-29T16:48:19.236" v="148" actId="20577"/>
          <ac:spMkLst>
            <pc:docMk/>
            <pc:sldMk cId="0" sldId="257"/>
            <ac:spMk id="17" creationId="{1A66D30A-55DC-4A50-B097-B8BA6D90247F}"/>
          </ac:spMkLst>
        </pc:spChg>
      </pc:sldChg>
      <pc:sldChg chg="modSp mod modNotesTx">
        <pc:chgData name="Marie-Emilie Dozin" userId="7b9716e2-330c-4112-bcab-8f460aeba669" providerId="ADAL" clId="{0A17A1E0-C6ED-4CB7-BA62-3613147FFA35}" dt="2021-09-29T16:50:24.511" v="276" actId="20577"/>
        <pc:sldMkLst>
          <pc:docMk/>
          <pc:sldMk cId="0" sldId="260"/>
        </pc:sldMkLst>
        <pc:spChg chg="mod">
          <ac:chgData name="Marie-Emilie Dozin" userId="7b9716e2-330c-4112-bcab-8f460aeba669" providerId="ADAL" clId="{0A17A1E0-C6ED-4CB7-BA62-3613147FFA35}" dt="2021-09-29T16:49:55.835" v="228" actId="6549"/>
          <ac:spMkLst>
            <pc:docMk/>
            <pc:sldMk cId="0" sldId="260"/>
            <ac:spMk id="17" creationId="{4263BEDA-8FEC-44A3-AB4B-115ED238EE01}"/>
          </ac:spMkLst>
        </pc:spChg>
        <pc:spChg chg="mod">
          <ac:chgData name="Marie-Emilie Dozin" userId="7b9716e2-330c-4112-bcab-8f460aeba669" providerId="ADAL" clId="{0A17A1E0-C6ED-4CB7-BA62-3613147FFA35}" dt="2021-09-29T16:50:00.318" v="236" actId="6549"/>
          <ac:spMkLst>
            <pc:docMk/>
            <pc:sldMk cId="0" sldId="260"/>
            <ac:spMk id="20" creationId="{EE3C1030-A768-4F19-A189-F707D865F7C4}"/>
          </ac:spMkLst>
        </pc:spChg>
        <pc:spChg chg="mod">
          <ac:chgData name="Marie-Emilie Dozin" userId="7b9716e2-330c-4112-bcab-8f460aeba669" providerId="ADAL" clId="{0A17A1E0-C6ED-4CB7-BA62-3613147FFA35}" dt="2021-09-29T16:50:05.224" v="244" actId="6549"/>
          <ac:spMkLst>
            <pc:docMk/>
            <pc:sldMk cId="0" sldId="260"/>
            <ac:spMk id="24" creationId="{E7B1533B-D9EB-4577-97B1-FD9256725F1D}"/>
          </ac:spMkLst>
        </pc:spChg>
        <pc:spChg chg="mod">
          <ac:chgData name="Marie-Emilie Dozin" userId="7b9716e2-330c-4112-bcab-8f460aeba669" providerId="ADAL" clId="{0A17A1E0-C6ED-4CB7-BA62-3613147FFA35}" dt="2021-09-29T16:50:13.675" v="248" actId="20577"/>
          <ac:spMkLst>
            <pc:docMk/>
            <pc:sldMk cId="0" sldId="260"/>
            <ac:spMk id="26" creationId="{E08CF991-DEA9-4829-AE98-4B0332181AC4}"/>
          </ac:spMkLst>
        </pc:spChg>
        <pc:spChg chg="mod">
          <ac:chgData name="Marie-Emilie Dozin" userId="7b9716e2-330c-4112-bcab-8f460aeba669" providerId="ADAL" clId="{0A17A1E0-C6ED-4CB7-BA62-3613147FFA35}" dt="2021-09-29T16:50:24.511" v="276" actId="20577"/>
          <ac:spMkLst>
            <pc:docMk/>
            <pc:sldMk cId="0" sldId="260"/>
            <ac:spMk id="208" creationId="{00000000-0000-0000-0000-000000000000}"/>
          </ac:spMkLst>
        </pc:spChg>
      </pc:sldChg>
      <pc:sldChg chg="modSp mod modNotesTx">
        <pc:chgData name="Marie-Emilie Dozin" userId="7b9716e2-330c-4112-bcab-8f460aeba669" providerId="ADAL" clId="{0A17A1E0-C6ED-4CB7-BA62-3613147FFA35}" dt="2021-09-29T16:49:49.831" v="220" actId="20577"/>
        <pc:sldMkLst>
          <pc:docMk/>
          <pc:sldMk cId="0" sldId="261"/>
        </pc:sldMkLst>
        <pc:spChg chg="mod">
          <ac:chgData name="Marie-Emilie Dozin" userId="7b9716e2-330c-4112-bcab-8f460aeba669" providerId="ADAL" clId="{0A17A1E0-C6ED-4CB7-BA62-3613147FFA35}" dt="2021-09-29T16:49:49.831" v="220" actId="20577"/>
          <ac:spMkLst>
            <pc:docMk/>
            <pc:sldMk cId="0" sldId="261"/>
            <ac:spMk id="215" creationId="{00000000-0000-0000-0000-000000000000}"/>
          </ac:spMkLst>
        </pc:spChg>
      </pc:sldChg>
      <pc:sldChg chg="del">
        <pc:chgData name="Marie-Emilie Dozin" userId="7b9716e2-330c-4112-bcab-8f460aeba669" providerId="ADAL" clId="{0A17A1E0-C6ED-4CB7-BA62-3613147FFA35}" dt="2021-09-29T16:46:58.513" v="60" actId="2696"/>
        <pc:sldMkLst>
          <pc:docMk/>
          <pc:sldMk cId="0" sldId="263"/>
        </pc:sldMkLst>
      </pc:sldChg>
      <pc:sldChg chg="del">
        <pc:chgData name="Marie-Emilie Dozin" userId="7b9716e2-330c-4112-bcab-8f460aeba669" providerId="ADAL" clId="{0A17A1E0-C6ED-4CB7-BA62-3613147FFA35}" dt="2021-09-29T16:47:00.754" v="61" actId="2696"/>
        <pc:sldMkLst>
          <pc:docMk/>
          <pc:sldMk cId="0" sldId="265"/>
        </pc:sldMkLst>
      </pc:sldChg>
      <pc:sldChg chg="del">
        <pc:chgData name="Marie-Emilie Dozin" userId="7b9716e2-330c-4112-bcab-8f460aeba669" providerId="ADAL" clId="{0A17A1E0-C6ED-4CB7-BA62-3613147FFA35}" dt="2021-09-29T16:47:02.369" v="62" actId="2696"/>
        <pc:sldMkLst>
          <pc:docMk/>
          <pc:sldMk cId="0" sldId="266"/>
        </pc:sldMkLst>
      </pc:sldChg>
      <pc:sldChg chg="del">
        <pc:chgData name="Marie-Emilie Dozin" userId="7b9716e2-330c-4112-bcab-8f460aeba669" providerId="ADAL" clId="{0A17A1E0-C6ED-4CB7-BA62-3613147FFA35}" dt="2021-09-29T16:47:04.068" v="63" actId="2696"/>
        <pc:sldMkLst>
          <pc:docMk/>
          <pc:sldMk cId="0" sldId="267"/>
        </pc:sldMkLst>
      </pc:sldChg>
      <pc:sldChg chg="addSp delSp modSp mod">
        <pc:chgData name="Marie-Emilie Dozin" userId="7b9716e2-330c-4112-bcab-8f460aeba669" providerId="ADAL" clId="{0A17A1E0-C6ED-4CB7-BA62-3613147FFA35}" dt="2021-09-29T16:47:36.480" v="106" actId="1076"/>
        <pc:sldMkLst>
          <pc:docMk/>
          <pc:sldMk cId="0" sldId="273"/>
        </pc:sldMkLst>
        <pc:spChg chg="add mod">
          <ac:chgData name="Marie-Emilie Dozin" userId="7b9716e2-330c-4112-bcab-8f460aeba669" providerId="ADAL" clId="{0A17A1E0-C6ED-4CB7-BA62-3613147FFA35}" dt="2021-09-29T16:47:36.480" v="106" actId="1076"/>
          <ac:spMkLst>
            <pc:docMk/>
            <pc:sldMk cId="0" sldId="273"/>
            <ac:spMk id="2" creationId="{45FB0368-227E-4CB7-B184-A77AC2E1B759}"/>
          </ac:spMkLst>
        </pc:spChg>
        <pc:picChg chg="del">
          <ac:chgData name="Marie-Emilie Dozin" userId="7b9716e2-330c-4112-bcab-8f460aeba669" providerId="ADAL" clId="{0A17A1E0-C6ED-4CB7-BA62-3613147FFA35}" dt="2021-09-29T16:47:07.175" v="64" actId="478"/>
          <ac:picMkLst>
            <pc:docMk/>
            <pc:sldMk cId="0" sldId="273"/>
            <ac:picMk id="4" creationId="{675A2289-8103-4AD2-A165-C25B34C01CE3}"/>
          </ac:picMkLst>
        </pc:picChg>
      </pc:sldChg>
      <pc:sldChg chg="modSp mod modNotesTx">
        <pc:chgData name="Marie-Emilie Dozin" userId="7b9716e2-330c-4112-bcab-8f460aeba669" providerId="ADAL" clId="{0A17A1E0-C6ED-4CB7-BA62-3613147FFA35}" dt="2021-09-29T16:51:37.364" v="339" actId="27636"/>
        <pc:sldMkLst>
          <pc:docMk/>
          <pc:sldMk cId="2112325842" sldId="274"/>
        </pc:sldMkLst>
        <pc:spChg chg="mod">
          <ac:chgData name="Marie-Emilie Dozin" userId="7b9716e2-330c-4112-bcab-8f460aeba669" providerId="ADAL" clId="{0A17A1E0-C6ED-4CB7-BA62-3613147FFA35}" dt="2021-09-29T16:50:38.984" v="284" actId="20577"/>
          <ac:spMkLst>
            <pc:docMk/>
            <pc:sldMk cId="2112325842" sldId="274"/>
            <ac:spMk id="6" creationId="{195C4BCC-7594-40B7-A069-4B61B700BFBC}"/>
          </ac:spMkLst>
        </pc:spChg>
        <pc:spChg chg="mod">
          <ac:chgData name="Marie-Emilie Dozin" userId="7b9716e2-330c-4112-bcab-8f460aeba669" providerId="ADAL" clId="{0A17A1E0-C6ED-4CB7-BA62-3613147FFA35}" dt="2021-09-29T16:50:36.626" v="282" actId="20577"/>
          <ac:spMkLst>
            <pc:docMk/>
            <pc:sldMk cId="2112325842" sldId="274"/>
            <ac:spMk id="8" creationId="{2284532C-09BE-440D-96D1-CC7CF1A75262}"/>
          </ac:spMkLst>
        </pc:spChg>
        <pc:spChg chg="mod">
          <ac:chgData name="Marie-Emilie Dozin" userId="7b9716e2-330c-4112-bcab-8f460aeba669" providerId="ADAL" clId="{0A17A1E0-C6ED-4CB7-BA62-3613147FFA35}" dt="2021-09-29T16:51:37.364" v="339" actId="27636"/>
          <ac:spMkLst>
            <pc:docMk/>
            <pc:sldMk cId="2112325842" sldId="274"/>
            <ac:spMk id="294" creationId="{00000000-0000-0000-0000-000000000000}"/>
          </ac:spMkLst>
        </pc:spChg>
      </pc:sldChg>
      <pc:sldChg chg="modSp mod modNotesTx">
        <pc:chgData name="Marie-Emilie Dozin" userId="7b9716e2-330c-4112-bcab-8f460aeba669" providerId="ADAL" clId="{0A17A1E0-C6ED-4CB7-BA62-3613147FFA35}" dt="2021-09-29T16:52:09.332" v="377" actId="27636"/>
        <pc:sldMkLst>
          <pc:docMk/>
          <pc:sldMk cId="3173011770" sldId="275"/>
        </pc:sldMkLst>
        <pc:spChg chg="mod">
          <ac:chgData name="Marie-Emilie Dozin" userId="7b9716e2-330c-4112-bcab-8f460aeba669" providerId="ADAL" clId="{0A17A1E0-C6ED-4CB7-BA62-3613147FFA35}" dt="2021-09-29T16:52:09.332" v="377" actId="27636"/>
          <ac:spMkLst>
            <pc:docMk/>
            <pc:sldMk cId="3173011770" sldId="275"/>
            <ac:spMk id="294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8" name="Google Shape;168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69" name="Google Shape;169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2" name="Google Shape;212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100"/>
              <a:buNone/>
            </a:pPr>
            <a:endParaRPr sz="14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dirty="0"/>
          </a:p>
        </p:txBody>
      </p:sp>
      <p:sp>
        <p:nvSpPr>
          <p:cNvPr id="213" name="Google Shape;213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9" name="Google Shape;199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00" name="Google Shape;200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gef8b6a3303_23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91" name="Google Shape;291;gef8b6a3303_23_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" name="Google Shape;292;gef8b6a3303_23_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761851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gef8b6a3303_23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91" name="Google Shape;291;gef8b6a3303_23_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lang="en-US" sz="1000" i="1" dirty="0">
                <a:latin typeface="Arial"/>
                <a:ea typeface="Arial"/>
                <a:cs typeface="Arial"/>
                <a:sym typeface="Arial"/>
              </a:rPr>
              <a:t> </a:t>
            </a:r>
            <a:endParaRPr sz="1000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" name="Google Shape;292;gef8b6a3303_23_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257279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8" name="Google Shape;298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6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6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37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3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3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3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8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38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3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3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3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3" name="Google Shape;93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0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20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99" name="Google Shape;99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1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21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05" name="Google Shape;105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2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1" name="Google Shape;111;p22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2" name="Google Shape;112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23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18" name="Google Shape;118;p23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9" name="Google Shape;119;p23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20" name="Google Shape;120;p23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1" name="Google Shape;121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2" name="Google Shape;122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8" name="Google Shape;128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26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36" name="Google Shape;136;p26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37" name="Google Shape;137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27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43" name="Google Shape;143;p27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44" name="Google Shape;144;p2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" name="Google Shape;145;p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6" name="Google Shape;146;p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28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0" name="Google Shape;150;p2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1" name="Google Shape;151;p2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2" name="Google Shape;152;p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9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29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6" name="Google Shape;156;p2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7" name="Google Shape;157;p2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8" name="Google Shape;158;p2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30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30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3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3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3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3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3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31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3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3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3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32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32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32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32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32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3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3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3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3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3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3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3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3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3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35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35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3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3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3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36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36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3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3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6" name="Google Shape;86;p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7" name="Google Shape;87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8" name="Google Shape;88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9" name="Google Shape;89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"/>
          <p:cNvSpPr txBox="1">
            <a:spLocks noGrp="1"/>
          </p:cNvSpPr>
          <p:nvPr>
            <p:ph type="ctrTitle"/>
          </p:nvPr>
        </p:nvSpPr>
        <p:spPr>
          <a:xfrm>
            <a:off x="1524000" y="1051560"/>
            <a:ext cx="4572000" cy="45171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Calibri"/>
              <a:buNone/>
            </a:pPr>
            <a:r>
              <a:rPr lang="en-US" sz="4000" b="1">
                <a:solidFill>
                  <a:schemeClr val="accent1"/>
                </a:solidFill>
              </a:rPr>
              <a:t>Protection in times of Covid-19: </a:t>
            </a:r>
            <a:br>
              <a:rPr lang="en-US" sz="4000" b="1">
                <a:solidFill>
                  <a:schemeClr val="accent1"/>
                </a:solidFill>
              </a:rPr>
            </a:br>
            <a:br>
              <a:rPr lang="en-US" sz="4000" b="1">
                <a:solidFill>
                  <a:schemeClr val="accent1"/>
                </a:solidFill>
              </a:rPr>
            </a:br>
            <a:r>
              <a:rPr lang="en-US" sz="4000" b="1">
                <a:solidFill>
                  <a:schemeClr val="accent1"/>
                </a:solidFill>
              </a:rPr>
              <a:t>How to tailor an innovative and pragmatic response to a multi-faceted protection crisis?</a:t>
            </a:r>
            <a:endParaRPr/>
          </a:p>
        </p:txBody>
      </p:sp>
      <p:sp>
        <p:nvSpPr>
          <p:cNvPr id="164" name="Google Shape;164;p1"/>
          <p:cNvSpPr/>
          <p:nvPr/>
        </p:nvSpPr>
        <p:spPr>
          <a:xfrm>
            <a:off x="1045029" y="671804"/>
            <a:ext cx="5533053" cy="5607698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endParaRPr sz="3600" b="1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endParaRPr sz="3600" b="1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3600"/>
              <a:buFont typeface="Calibri"/>
              <a:buNone/>
            </a:pPr>
            <a:r>
              <a:rPr lang="en-US" sz="3600" b="1" dirty="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Country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alibri"/>
              <a:buNone/>
            </a:pPr>
            <a:r>
              <a:rPr lang="en-US" sz="3600" b="1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Briefing Protection Cluster 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endParaRPr sz="3600" b="1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3600"/>
              <a:buFont typeface="Calibri"/>
              <a:buNone/>
            </a:pPr>
            <a:r>
              <a:rPr lang="en-US" sz="3600" b="1" i="0" u="none" strike="noStrike" cap="none" dirty="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DD Month Year</a:t>
            </a:r>
            <a:endParaRPr sz="3600" b="1" i="0" u="none" strike="noStrike" cap="none" dirty="0">
              <a:solidFill>
                <a:srgbClr val="FFFF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endParaRPr sz="3600" b="1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endParaRPr sz="3600" b="1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endParaRPr sz="3600" b="1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49269CF-F9AA-4816-93BF-EE93E48AB7A3}"/>
              </a:ext>
            </a:extLst>
          </p:cNvPr>
          <p:cNvSpPr txBox="1"/>
          <p:nvPr/>
        </p:nvSpPr>
        <p:spPr>
          <a:xfrm>
            <a:off x="7782997" y="3110073"/>
            <a:ext cx="33639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Add Protection Cluster logo</a:t>
            </a:r>
            <a:endParaRPr lang="en-GB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"/>
          <p:cNvSpPr/>
          <p:nvPr/>
        </p:nvSpPr>
        <p:spPr>
          <a:xfrm>
            <a:off x="0" y="0"/>
            <a:ext cx="12192000" cy="707886"/>
          </a:xfrm>
          <a:prstGeom prst="rect">
            <a:avLst/>
          </a:prstGeom>
          <a:solidFill>
            <a:srgbClr val="4472C4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Calibri"/>
              <a:buNone/>
            </a:pPr>
            <a:r>
              <a:rPr lang="en-US" sz="4000" b="1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Protection Context</a:t>
            </a:r>
            <a:endParaRPr sz="4000" b="0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A66D30A-55DC-4A50-B097-B8BA6D90247F}"/>
              </a:ext>
            </a:extLst>
          </p:cNvPr>
          <p:cNvSpPr txBox="1"/>
          <p:nvPr/>
        </p:nvSpPr>
        <p:spPr>
          <a:xfrm>
            <a:off x="1133525" y="1039978"/>
            <a:ext cx="9605712" cy="31895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lvl="0" indent="-215900" algn="l" rtl="0">
              <a:spcBef>
                <a:spcPts val="1000"/>
              </a:spcBef>
              <a:spcAft>
                <a:spcPts val="0"/>
              </a:spcAft>
              <a:buSzPts val="1600"/>
              <a:buChar char="•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Key issue 1</a:t>
            </a:r>
            <a:endParaRPr lang="en-GB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28600" lvl="0" indent="-215900" algn="l" rtl="0">
              <a:spcBef>
                <a:spcPts val="1000"/>
              </a:spcBef>
              <a:spcAft>
                <a:spcPts val="0"/>
              </a:spcAft>
              <a:buSzPts val="1600"/>
              <a:buChar char="•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Key issue 2</a:t>
            </a:r>
            <a:endParaRPr lang="en-GB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28600" lvl="0" indent="-215900" algn="l" rtl="0">
              <a:spcBef>
                <a:spcPts val="1000"/>
              </a:spcBef>
              <a:spcAft>
                <a:spcPts val="0"/>
              </a:spcAft>
              <a:buSzPts val="1600"/>
              <a:buChar char="•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Key issue 3</a:t>
            </a:r>
            <a:endParaRPr lang="en-GB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28600" indent="-222250">
              <a:lnSpc>
                <a:spcPct val="90000"/>
              </a:lnSpc>
              <a:spcBef>
                <a:spcPts val="1000"/>
              </a:spcBef>
              <a:buSzPts val="1700"/>
              <a:buFont typeface="Arial"/>
              <a:buChar char="•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Key issue 4</a:t>
            </a:r>
            <a:endParaRPr lang="en-GB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28600" indent="-222250">
              <a:lnSpc>
                <a:spcPct val="90000"/>
              </a:lnSpc>
              <a:spcBef>
                <a:spcPts val="1000"/>
              </a:spcBef>
              <a:buSzPts val="1700"/>
              <a:buFont typeface="Arial"/>
              <a:buChar char="•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Key issue 5</a:t>
            </a:r>
            <a:endParaRPr lang="en-GB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28600" indent="-222250">
              <a:lnSpc>
                <a:spcPct val="90000"/>
              </a:lnSpc>
              <a:spcBef>
                <a:spcPts val="1000"/>
              </a:spcBef>
              <a:buSzPts val="1700"/>
              <a:buFont typeface="Arial"/>
              <a:buChar char="•"/>
            </a:pPr>
            <a:endParaRPr lang="en-GB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6"/>
          <p:cNvSpPr txBox="1">
            <a:spLocks noGrp="1"/>
          </p:cNvSpPr>
          <p:nvPr>
            <p:ph type="body" idx="1"/>
          </p:nvPr>
        </p:nvSpPr>
        <p:spPr>
          <a:xfrm>
            <a:off x="422325" y="863000"/>
            <a:ext cx="11439000" cy="580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85714"/>
              <a:buNone/>
            </a:pPr>
            <a:endParaRPr dirty="0">
              <a:solidFill>
                <a:srgbClr val="000000"/>
              </a:solidFill>
            </a:endParaRPr>
          </a:p>
          <a:p>
            <a:pPr marL="228600" indent="-261620">
              <a:buClr>
                <a:srgbClr val="000000"/>
              </a:buClr>
              <a:buSzPct val="100000"/>
            </a:pPr>
            <a:r>
              <a:rPr lang="en-GB" sz="3300" dirty="0">
                <a:latin typeface="Calibri" panose="020F0502020204030204" pitchFamily="34" charset="0"/>
                <a:cs typeface="Calibri" panose="020F0502020204030204" pitchFamily="34" charset="0"/>
              </a:rPr>
              <a:t>Operational challenge 1</a:t>
            </a:r>
          </a:p>
          <a:p>
            <a:pPr marL="228600" indent="-261620">
              <a:buClr>
                <a:srgbClr val="000000"/>
              </a:buClr>
              <a:buSzPct val="100000"/>
            </a:pPr>
            <a:r>
              <a:rPr lang="en-GB" sz="3300" dirty="0">
                <a:latin typeface="Calibri" panose="020F0502020204030204" pitchFamily="34" charset="0"/>
                <a:cs typeface="Calibri" panose="020F0502020204030204" pitchFamily="34" charset="0"/>
              </a:rPr>
              <a:t>Operational challenge 2</a:t>
            </a:r>
            <a:endParaRPr lang="en-GB" sz="33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28600" indent="-261620">
              <a:buClr>
                <a:srgbClr val="000000"/>
              </a:buClr>
              <a:buSzPct val="100000"/>
            </a:pPr>
            <a:r>
              <a:rPr lang="en-GB" sz="3300" dirty="0">
                <a:latin typeface="Calibri" panose="020F0502020204030204" pitchFamily="34" charset="0"/>
                <a:cs typeface="Calibri" panose="020F0502020204030204" pitchFamily="34" charset="0"/>
              </a:rPr>
              <a:t>Operational challenge 3</a:t>
            </a:r>
            <a:endParaRPr lang="en-GB" sz="33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28600" indent="-261620">
              <a:buClr>
                <a:srgbClr val="000000"/>
              </a:buClr>
              <a:buSzPct val="100000"/>
            </a:pPr>
            <a:r>
              <a:rPr lang="en-GB" sz="3300" dirty="0">
                <a:latin typeface="Calibri" panose="020F0502020204030204" pitchFamily="34" charset="0"/>
                <a:cs typeface="Calibri" panose="020F0502020204030204" pitchFamily="34" charset="0"/>
              </a:rPr>
              <a:t>Operational challenge 4</a:t>
            </a:r>
            <a:endParaRPr lang="en-GB" sz="33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28600" indent="-261620">
              <a:buClr>
                <a:srgbClr val="000000"/>
              </a:buClr>
              <a:buSzPct val="100000"/>
            </a:pPr>
            <a:r>
              <a:rPr lang="en-GB" sz="3300" dirty="0">
                <a:latin typeface="Calibri" panose="020F0502020204030204" pitchFamily="34" charset="0"/>
                <a:cs typeface="Calibri" panose="020F0502020204030204" pitchFamily="34" charset="0"/>
              </a:rPr>
              <a:t>Operational challenge 5</a:t>
            </a:r>
            <a:endParaRPr lang="en-GB" sz="33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286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8800" i="1" dirty="0">
              <a:solidFill>
                <a:srgbClr val="000000"/>
              </a:solidFill>
            </a:endParaRPr>
          </a:p>
          <a:p>
            <a:pPr marL="228600" lvl="0" indent="-26162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ct val="100000"/>
              <a:buChar char="•"/>
            </a:pPr>
            <a:endParaRPr lang="en-GB" sz="2400" dirty="0">
              <a:solidFill>
                <a:srgbClr val="000000"/>
              </a:solidFill>
            </a:endParaRPr>
          </a:p>
          <a:p>
            <a:pPr marL="228600" lvl="0" indent="-12192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sz="2400" dirty="0">
              <a:solidFill>
                <a:srgbClr val="000000"/>
              </a:solidFill>
            </a:endParaRPr>
          </a:p>
          <a:p>
            <a:pPr marL="228600" lvl="0" indent="-10414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dirty="0">
              <a:solidFill>
                <a:srgbClr val="000000"/>
              </a:solidFill>
            </a:endParaRPr>
          </a:p>
          <a:p>
            <a:pPr marL="228600" lvl="0" indent="-10414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dirty="0">
              <a:solidFill>
                <a:srgbClr val="000000"/>
              </a:solidFill>
            </a:endParaRPr>
          </a:p>
          <a:p>
            <a:pPr marL="228600" lvl="0" indent="-10414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dirty="0">
              <a:solidFill>
                <a:srgbClr val="000000"/>
              </a:solidFill>
            </a:endParaRPr>
          </a:p>
          <a:p>
            <a:pPr marL="228600" lvl="0" indent="-10414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dirty="0"/>
          </a:p>
        </p:txBody>
      </p:sp>
      <p:sp>
        <p:nvSpPr>
          <p:cNvPr id="216" name="Google Shape;216;p6"/>
          <p:cNvSpPr/>
          <p:nvPr/>
        </p:nvSpPr>
        <p:spPr>
          <a:xfrm>
            <a:off x="0" y="0"/>
            <a:ext cx="12192000" cy="707886"/>
          </a:xfrm>
          <a:prstGeom prst="rect">
            <a:avLst/>
          </a:prstGeom>
          <a:solidFill>
            <a:srgbClr val="4472C4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Calibri"/>
              <a:buNone/>
            </a:pPr>
            <a:r>
              <a:rPr lang="en-US" sz="4000" b="1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Operational challenges </a:t>
            </a:r>
            <a:endParaRPr sz="4000" b="0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4"/>
          <p:cNvSpPr/>
          <p:nvPr/>
        </p:nvSpPr>
        <p:spPr>
          <a:xfrm>
            <a:off x="0" y="18557"/>
            <a:ext cx="12192000" cy="707886"/>
          </a:xfrm>
          <a:prstGeom prst="rect">
            <a:avLst/>
          </a:prstGeom>
          <a:solidFill>
            <a:srgbClr val="4472C4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Calibri"/>
              <a:buNone/>
            </a:pPr>
            <a:r>
              <a:rPr lang="en-US" sz="4000" b="1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Field operations and capacity </a:t>
            </a:r>
            <a:endParaRPr sz="4000" b="0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4"/>
          <p:cNvSpPr txBox="1"/>
          <p:nvPr/>
        </p:nvSpPr>
        <p:spPr>
          <a:xfrm>
            <a:off x="792128" y="1167840"/>
            <a:ext cx="8567079" cy="4029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1844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2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Text</a:t>
            </a:r>
          </a:p>
          <a:p>
            <a:pPr marL="228600" marR="0" lvl="0" indent="-21844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2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Text</a:t>
            </a:r>
          </a:p>
          <a:p>
            <a:pPr marL="228600" marR="0" lvl="0" indent="-21844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2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Text</a:t>
            </a:r>
          </a:p>
          <a:p>
            <a:pPr marL="228600" marR="0" lvl="0" indent="-21844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2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Text</a:t>
            </a:r>
          </a:p>
          <a:p>
            <a:pPr marL="228600" marR="0" lvl="0" indent="-21844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2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Text</a:t>
            </a:r>
            <a:endParaRPr lang="en-US" sz="2200" dirty="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EEC0693-FA08-43D4-BB73-5B3046C54F24}"/>
              </a:ext>
            </a:extLst>
          </p:cNvPr>
          <p:cNvGrpSpPr/>
          <p:nvPr/>
        </p:nvGrpSpPr>
        <p:grpSpPr>
          <a:xfrm>
            <a:off x="9695877" y="1167841"/>
            <a:ext cx="1847204" cy="5423459"/>
            <a:chOff x="9708577" y="1434541"/>
            <a:chExt cx="1847204" cy="5423459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25380599-2B58-4238-8595-2094FE510A8E}"/>
                </a:ext>
              </a:extLst>
            </p:cNvPr>
            <p:cNvGrpSpPr/>
            <p:nvPr/>
          </p:nvGrpSpPr>
          <p:grpSpPr>
            <a:xfrm>
              <a:off x="9708577" y="1434541"/>
              <a:ext cx="1847204" cy="1565601"/>
              <a:chOff x="6096000" y="1872464"/>
              <a:chExt cx="1847204" cy="2321131"/>
            </a:xfrm>
          </p:grpSpPr>
          <p:pic>
            <p:nvPicPr>
              <p:cNvPr id="16" name="Google Shape;176;p2">
                <a:extLst>
                  <a:ext uri="{FF2B5EF4-FFF2-40B4-BE49-F238E27FC236}">
                    <a16:creationId xmlns:a16="http://schemas.microsoft.com/office/drawing/2014/main" id="{4F958BFC-D708-4818-A5B2-D686BB508ED5}"/>
                  </a:ext>
                </a:extLst>
              </p:cNvPr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6096000" y="1872464"/>
                <a:ext cx="1847204" cy="1316624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7" name="Google Shape;178;p2">
                <a:extLst>
                  <a:ext uri="{FF2B5EF4-FFF2-40B4-BE49-F238E27FC236}">
                    <a16:creationId xmlns:a16="http://schemas.microsoft.com/office/drawing/2014/main" id="{4263BEDA-8FEC-44A3-AB4B-115ED238EE01}"/>
                  </a:ext>
                </a:extLst>
              </p:cNvPr>
              <p:cNvSpPr/>
              <p:nvPr/>
            </p:nvSpPr>
            <p:spPr>
              <a:xfrm>
                <a:off x="6096000" y="3429000"/>
                <a:ext cx="1847204" cy="7645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000" b="0" i="0" u="none" strike="noStrike" cap="none" dirty="0" err="1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0"/>
                      </a:ext>
                    </a:extLst>
                  </a:rPr>
                  <a:t>PiN</a:t>
                </a:r>
                <a:r>
                  <a:rPr lang="en-US" sz="2000" dirty="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  <a:extLst>
                      <a:ext uri="http://customooxmlschemas.google.com/">
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"/>
                      </a:ext>
                    </a:extLst>
                  </a:rPr>
                  <a:t> XXX</a:t>
                </a:r>
                <a:endParaRPr sz="2000" dirty="0"/>
              </a:p>
            </p:txBody>
          </p: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5F712E8C-C5D4-450A-9853-186F1C353DE3}"/>
                </a:ext>
              </a:extLst>
            </p:cNvPr>
            <p:cNvGrpSpPr/>
            <p:nvPr/>
          </p:nvGrpSpPr>
          <p:grpSpPr>
            <a:xfrm>
              <a:off x="9708577" y="3292642"/>
              <a:ext cx="1847204" cy="1565601"/>
              <a:chOff x="8180017" y="1774492"/>
              <a:chExt cx="1847204" cy="2423462"/>
            </a:xfrm>
          </p:grpSpPr>
          <p:pic>
            <p:nvPicPr>
              <p:cNvPr id="19" name="Google Shape;177;p2">
                <a:extLst>
                  <a:ext uri="{FF2B5EF4-FFF2-40B4-BE49-F238E27FC236}">
                    <a16:creationId xmlns:a16="http://schemas.microsoft.com/office/drawing/2014/main" id="{87F22F23-F3FC-49C6-8A93-B42E00BB0CE7}"/>
                  </a:ext>
                </a:extLst>
              </p:cNvPr>
              <p:cNvPicPr preferRelativeResize="0"/>
              <p:nvPr/>
            </p:nvPicPr>
            <p:blipFill rotWithShape="1">
              <a:blip r:embed="rId4">
                <a:alphaModFix/>
              </a:blip>
              <a:srcRect/>
              <a:stretch/>
            </p:blipFill>
            <p:spPr>
              <a:xfrm>
                <a:off x="8278713" y="1774492"/>
                <a:ext cx="1553162" cy="1283066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20" name="Google Shape;179;p2">
                <a:extLst>
                  <a:ext uri="{FF2B5EF4-FFF2-40B4-BE49-F238E27FC236}">
                    <a16:creationId xmlns:a16="http://schemas.microsoft.com/office/drawing/2014/main" id="{EE3C1030-A768-4F19-A189-F707D865F7C4}"/>
                  </a:ext>
                </a:extLst>
              </p:cNvPr>
              <p:cNvSpPr/>
              <p:nvPr/>
            </p:nvSpPr>
            <p:spPr>
              <a:xfrm>
                <a:off x="8180017" y="3407429"/>
                <a:ext cx="1847204" cy="79052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000" b="0" i="0" u="none" strike="noStrike" cap="none" dirty="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Targeted</a:t>
                </a:r>
                <a:r>
                  <a:rPr lang="en-US" sz="2000" dirty="0">
                    <a:ea typeface="Calibri"/>
                  </a:rPr>
                  <a:t> </a:t>
                </a:r>
                <a:r>
                  <a:rPr lang="en-US" sz="2000" dirty="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XXX</a:t>
                </a:r>
                <a:endParaRPr sz="2000" dirty="0"/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21A286DB-AA2A-4D52-B7DD-4CCF707BF622}"/>
                </a:ext>
              </a:extLst>
            </p:cNvPr>
            <p:cNvGrpSpPr/>
            <p:nvPr/>
          </p:nvGrpSpPr>
          <p:grpSpPr>
            <a:xfrm>
              <a:off x="9708577" y="5292399"/>
              <a:ext cx="1847204" cy="1565601"/>
              <a:chOff x="10176521" y="1796385"/>
              <a:chExt cx="1847204" cy="2361989"/>
            </a:xfrm>
          </p:grpSpPr>
          <p:pic>
            <p:nvPicPr>
              <p:cNvPr id="22" name="Google Shape;173;p2">
                <a:extLst>
                  <a:ext uri="{FF2B5EF4-FFF2-40B4-BE49-F238E27FC236}">
                    <a16:creationId xmlns:a16="http://schemas.microsoft.com/office/drawing/2014/main" id="{49C31B48-F9FA-4A90-8CBA-D06DC803E76B}"/>
                  </a:ext>
                </a:extLst>
              </p:cNvPr>
              <p:cNvPicPr preferRelativeResize="0"/>
              <p:nvPr/>
            </p:nvPicPr>
            <p:blipFill rotWithShape="1">
              <a:blip r:embed="rId5">
                <a:alphaModFix/>
              </a:blip>
              <a:srcRect/>
              <a:stretch/>
            </p:blipFill>
            <p:spPr>
              <a:xfrm>
                <a:off x="11132426" y="1796385"/>
                <a:ext cx="734422" cy="1355853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3" name="Google Shape;174;p2">
                <a:extLst>
                  <a:ext uri="{FF2B5EF4-FFF2-40B4-BE49-F238E27FC236}">
                    <a16:creationId xmlns:a16="http://schemas.microsoft.com/office/drawing/2014/main" id="{1DEBB401-392F-43CA-8BF8-790932E6837E}"/>
                  </a:ext>
                </a:extLst>
              </p:cNvPr>
              <p:cNvPicPr preferRelativeResize="0"/>
              <p:nvPr/>
            </p:nvPicPr>
            <p:blipFill rotWithShape="1">
              <a:blip r:embed="rId6">
                <a:alphaModFix/>
              </a:blip>
              <a:srcRect/>
              <a:stretch/>
            </p:blipFill>
            <p:spPr>
              <a:xfrm>
                <a:off x="10305525" y="1804925"/>
                <a:ext cx="734422" cy="1355853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24" name="Google Shape;180;p2">
                <a:extLst>
                  <a:ext uri="{FF2B5EF4-FFF2-40B4-BE49-F238E27FC236}">
                    <a16:creationId xmlns:a16="http://schemas.microsoft.com/office/drawing/2014/main" id="{E7B1533B-D9EB-4577-97B1-FD9256725F1D}"/>
                  </a:ext>
                </a:extLst>
              </p:cNvPr>
              <p:cNvSpPr/>
              <p:nvPr/>
            </p:nvSpPr>
            <p:spPr>
              <a:xfrm>
                <a:off x="10176521" y="3367849"/>
                <a:ext cx="1847204" cy="79052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000" b="0" i="0" u="none" strike="noStrike" cap="none" dirty="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Reached</a:t>
                </a:r>
                <a:r>
                  <a:rPr lang="en-US" sz="2000" dirty="0">
                    <a:ea typeface="Calibri"/>
                  </a:rPr>
                  <a:t> </a:t>
                </a:r>
                <a:r>
                  <a:rPr lang="en-US" sz="2000" dirty="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XXX</a:t>
                </a:r>
                <a:endParaRPr sz="2000" dirty="0"/>
              </a:p>
            </p:txBody>
          </p:sp>
        </p:grpSp>
      </p:grpSp>
      <p:sp>
        <p:nvSpPr>
          <p:cNvPr id="26" name="Google Shape;208;p4">
            <a:extLst>
              <a:ext uri="{FF2B5EF4-FFF2-40B4-BE49-F238E27FC236}">
                <a16:creationId xmlns:a16="http://schemas.microsoft.com/office/drawing/2014/main" id="{E08CF991-DEA9-4829-AE98-4B0332181AC4}"/>
              </a:ext>
            </a:extLst>
          </p:cNvPr>
          <p:cNvSpPr txBox="1"/>
          <p:nvPr/>
        </p:nvSpPr>
        <p:spPr>
          <a:xfrm>
            <a:off x="699649" y="5378115"/>
            <a:ext cx="8567079" cy="1201175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noAutofit/>
          </a:bodyPr>
          <a:lstStyle/>
          <a:p>
            <a:pPr marL="228600" indent="-21844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200" dirty="0"/>
              <a:t>Text</a:t>
            </a:r>
            <a:endParaRPr lang="en-GB" sz="22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gef8b6a3303_23_9"/>
          <p:cNvSpPr txBox="1">
            <a:spLocks noGrp="1"/>
          </p:cNvSpPr>
          <p:nvPr>
            <p:ph type="body" idx="1"/>
          </p:nvPr>
        </p:nvSpPr>
        <p:spPr>
          <a:xfrm>
            <a:off x="720907" y="1943501"/>
            <a:ext cx="10990800" cy="46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14350" lvl="0" indent="-385127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endParaRPr sz="2200" i="1" dirty="0">
              <a:solidFill>
                <a:srgbClr val="000000"/>
              </a:solidFill>
            </a:endParaRPr>
          </a:p>
          <a:p>
            <a:pPr marL="514350" marR="0" lvl="0" indent="-530994" algn="just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Char char="•"/>
            </a:pPr>
            <a:r>
              <a:rPr lang="en-GB" sz="3500" dirty="0">
                <a:solidFill>
                  <a:srgbClr val="000000"/>
                </a:solidFill>
              </a:rPr>
              <a:t>Specific funding ask 1</a:t>
            </a:r>
          </a:p>
          <a:p>
            <a:pPr marL="514350" indent="-530994" algn="just">
              <a:lnSpc>
                <a:spcPct val="120000"/>
              </a:lnSpc>
              <a:buClr>
                <a:srgbClr val="000000"/>
              </a:buClr>
              <a:buSzPct val="100000"/>
              <a:buFont typeface="Calibri"/>
              <a:buChar char="•"/>
            </a:pPr>
            <a:r>
              <a:rPr lang="en-GB" sz="3500" dirty="0">
                <a:solidFill>
                  <a:srgbClr val="000000"/>
                </a:solidFill>
              </a:rPr>
              <a:t>Specific funding ask 2</a:t>
            </a:r>
          </a:p>
          <a:p>
            <a:pPr marL="514350" indent="-530994" algn="just">
              <a:lnSpc>
                <a:spcPct val="120000"/>
              </a:lnSpc>
              <a:buClr>
                <a:srgbClr val="000000"/>
              </a:buClr>
              <a:buSzPct val="100000"/>
              <a:buFont typeface="Calibri"/>
              <a:buChar char="•"/>
            </a:pPr>
            <a:r>
              <a:rPr lang="en-GB" sz="3500" dirty="0">
                <a:solidFill>
                  <a:srgbClr val="000000"/>
                </a:solidFill>
              </a:rPr>
              <a:t>Specific funding ask 3</a:t>
            </a:r>
          </a:p>
          <a:p>
            <a:pPr marL="514350" indent="-530994" algn="just">
              <a:lnSpc>
                <a:spcPct val="120000"/>
              </a:lnSpc>
              <a:buClr>
                <a:srgbClr val="000000"/>
              </a:buClr>
              <a:buSzPct val="100000"/>
              <a:buFont typeface="Calibri"/>
              <a:buChar char="•"/>
            </a:pPr>
            <a:r>
              <a:rPr lang="en-GB" sz="3500" dirty="0">
                <a:solidFill>
                  <a:srgbClr val="000000"/>
                </a:solidFill>
              </a:rPr>
              <a:t>Specific funding ask 4</a:t>
            </a:r>
          </a:p>
          <a:p>
            <a:pPr marL="514350" indent="-530994" algn="just">
              <a:lnSpc>
                <a:spcPct val="120000"/>
              </a:lnSpc>
              <a:buClr>
                <a:srgbClr val="000000"/>
              </a:buClr>
              <a:buSzPct val="100000"/>
              <a:buFont typeface="Calibri"/>
              <a:buChar char="•"/>
            </a:pPr>
            <a:r>
              <a:rPr lang="en-GB" sz="3500" dirty="0">
                <a:solidFill>
                  <a:srgbClr val="000000"/>
                </a:solidFill>
              </a:rPr>
              <a:t>Specific funding ask 5</a:t>
            </a:r>
          </a:p>
          <a:p>
            <a:pPr marL="0" indent="0" algn="just">
              <a:lnSpc>
                <a:spcPct val="120000"/>
              </a:lnSpc>
              <a:buClr>
                <a:srgbClr val="000000"/>
              </a:buClr>
              <a:buSzPct val="100000"/>
              <a:buNone/>
            </a:pPr>
            <a:endParaRPr lang="en-GB" sz="4600" dirty="0">
              <a:solidFill>
                <a:srgbClr val="000000"/>
              </a:solidFill>
            </a:endParaRPr>
          </a:p>
        </p:txBody>
      </p:sp>
      <p:sp>
        <p:nvSpPr>
          <p:cNvPr id="295" name="Google Shape;295;gef8b6a3303_23_9"/>
          <p:cNvSpPr/>
          <p:nvPr/>
        </p:nvSpPr>
        <p:spPr>
          <a:xfrm>
            <a:off x="0" y="0"/>
            <a:ext cx="12192000" cy="708000"/>
          </a:xfrm>
          <a:prstGeom prst="rect">
            <a:avLst/>
          </a:prstGeom>
          <a:solidFill>
            <a:srgbClr val="4472C4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Calibri"/>
              <a:buNone/>
            </a:pPr>
            <a:r>
              <a:rPr lang="en-US" sz="4000" b="1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Key Funding Asks</a:t>
            </a:r>
            <a:endParaRPr sz="4000" b="0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D743A55B-44E9-4C4D-AFAA-C96F4DAB8874}"/>
              </a:ext>
            </a:extLst>
          </p:cNvPr>
          <p:cNvGrpSpPr/>
          <p:nvPr/>
        </p:nvGrpSpPr>
        <p:grpSpPr>
          <a:xfrm>
            <a:off x="2694698" y="996600"/>
            <a:ext cx="7081304" cy="846197"/>
            <a:chOff x="3661208" y="1022857"/>
            <a:chExt cx="7081304" cy="846197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B315C874-F315-4DEF-96E7-727CBAF270A8}"/>
                </a:ext>
              </a:extLst>
            </p:cNvPr>
            <p:cNvGrpSpPr/>
            <p:nvPr/>
          </p:nvGrpSpPr>
          <p:grpSpPr>
            <a:xfrm>
              <a:off x="3661208" y="1022857"/>
              <a:ext cx="3808329" cy="846197"/>
              <a:chOff x="3661208" y="1022857"/>
              <a:chExt cx="3808329" cy="846197"/>
            </a:xfrm>
          </p:grpSpPr>
          <p:pic>
            <p:nvPicPr>
              <p:cNvPr id="7" name="Google Shape;175;p2">
                <a:extLst>
                  <a:ext uri="{FF2B5EF4-FFF2-40B4-BE49-F238E27FC236}">
                    <a16:creationId xmlns:a16="http://schemas.microsoft.com/office/drawing/2014/main" id="{285B2142-4E73-420F-A5AF-CA614836546F}"/>
                  </a:ext>
                </a:extLst>
              </p:cNvPr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3661208" y="1022857"/>
                <a:ext cx="609862" cy="846197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8" name="Google Shape;181;p2">
                <a:extLst>
                  <a:ext uri="{FF2B5EF4-FFF2-40B4-BE49-F238E27FC236}">
                    <a16:creationId xmlns:a16="http://schemas.microsoft.com/office/drawing/2014/main" id="{2284532C-09BE-440D-96D1-CC7CF1A75262}"/>
                  </a:ext>
                </a:extLst>
              </p:cNvPr>
              <p:cNvSpPr/>
              <p:nvPr/>
            </p:nvSpPr>
            <p:spPr>
              <a:xfrm>
                <a:off x="4607067" y="1046453"/>
                <a:ext cx="2862470" cy="79052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400" b="0" i="0" u="none" strike="noStrike" cap="none" dirty="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Funds Requested </a:t>
                </a:r>
                <a:endParaRPr lang="en-US" sz="24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400" dirty="0">
                    <a:solidFill>
                      <a:schemeClr val="lt1"/>
                    </a:solidFill>
                    <a:latin typeface="Calibri"/>
                    <a:cs typeface="Calibri"/>
                    <a:sym typeface="Calibri"/>
                  </a:rPr>
                  <a:t>XM</a:t>
                </a:r>
                <a:endParaRPr dirty="0"/>
              </a:p>
            </p:txBody>
          </p:sp>
        </p:grpSp>
        <p:sp>
          <p:nvSpPr>
            <p:cNvPr id="6" name="Google Shape;182;p2">
              <a:extLst>
                <a:ext uri="{FF2B5EF4-FFF2-40B4-BE49-F238E27FC236}">
                  <a16:creationId xmlns:a16="http://schemas.microsoft.com/office/drawing/2014/main" id="{195C4BCC-7594-40B7-A069-4B61B700BFBC}"/>
                </a:ext>
              </a:extLst>
            </p:cNvPr>
            <p:cNvSpPr/>
            <p:nvPr/>
          </p:nvSpPr>
          <p:spPr>
            <a:xfrm>
              <a:off x="7880042" y="1046452"/>
              <a:ext cx="2862470" cy="79052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Funds received</a:t>
              </a:r>
              <a:endParaRPr dirty="0"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X</a:t>
              </a:r>
              <a:r>
                <a:rPr lang="en-US" sz="24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M</a:t>
              </a:r>
              <a:endParaRPr dirty="0"/>
            </a:p>
          </p:txBody>
        </p:sp>
      </p:grpSp>
    </p:spTree>
    <p:extLst>
      <p:ext uri="{BB962C8B-B14F-4D97-AF65-F5344CB8AC3E}">
        <p14:creationId xmlns:p14="http://schemas.microsoft.com/office/powerpoint/2010/main" val="21123258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gef8b6a3303_23_9"/>
          <p:cNvSpPr txBox="1">
            <a:spLocks noGrp="1"/>
          </p:cNvSpPr>
          <p:nvPr>
            <p:ph type="body" idx="1"/>
          </p:nvPr>
        </p:nvSpPr>
        <p:spPr>
          <a:xfrm>
            <a:off x="713446" y="864078"/>
            <a:ext cx="10990800" cy="539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40000" lnSpcReduction="20000"/>
          </a:bodyPr>
          <a:lstStyle/>
          <a:p>
            <a:pPr marL="514350" lvl="0" indent="-385127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endParaRPr sz="2200" i="1" dirty="0">
              <a:solidFill>
                <a:srgbClr val="000000"/>
              </a:solidFill>
            </a:endParaRPr>
          </a:p>
          <a:p>
            <a:pPr marL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0400" b="1" i="1" dirty="0">
                <a:solidFill>
                  <a:srgbClr val="000000"/>
                </a:solidFill>
              </a:rPr>
              <a:t>Advocate for</a:t>
            </a:r>
            <a:r>
              <a:rPr lang="en-US" sz="10400" i="1" dirty="0">
                <a:solidFill>
                  <a:srgbClr val="000000"/>
                </a:solidFill>
              </a:rPr>
              <a:t>:</a:t>
            </a:r>
          </a:p>
          <a:p>
            <a:pPr marL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lang="en-GB" sz="10400" i="1" dirty="0">
              <a:solidFill>
                <a:srgbClr val="000000"/>
              </a:solidFill>
            </a:endParaRPr>
          </a:p>
          <a:p>
            <a:pPr marL="514350" marR="0" lvl="0" indent="-530994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Char char="•"/>
            </a:pPr>
            <a:r>
              <a:rPr lang="en-GB" sz="8800" dirty="0">
                <a:solidFill>
                  <a:srgbClr val="000000"/>
                </a:solidFill>
              </a:rPr>
              <a:t>Advocacy message 1</a:t>
            </a:r>
          </a:p>
          <a:p>
            <a:pPr marL="514350" marR="0" lvl="0" indent="-530994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Char char="•"/>
            </a:pPr>
            <a:endParaRPr lang="en-GB" sz="8800" b="1" dirty="0">
              <a:solidFill>
                <a:srgbClr val="000000"/>
              </a:solidFill>
            </a:endParaRPr>
          </a:p>
          <a:p>
            <a:pPr marL="514350" indent="-530994" algn="just">
              <a:buClr>
                <a:srgbClr val="000000"/>
              </a:buClr>
              <a:buSzPct val="100000"/>
              <a:buFont typeface="Calibri"/>
              <a:buChar char="•"/>
            </a:pPr>
            <a:r>
              <a:rPr lang="en-GB" sz="8800" dirty="0">
                <a:solidFill>
                  <a:srgbClr val="000000"/>
                </a:solidFill>
              </a:rPr>
              <a:t>Advocacy message 2</a:t>
            </a:r>
          </a:p>
          <a:p>
            <a:pPr marL="514350" indent="-530994" algn="just">
              <a:buClr>
                <a:srgbClr val="000000"/>
              </a:buClr>
              <a:buSzPct val="100000"/>
              <a:buFont typeface="Calibri"/>
              <a:buChar char="•"/>
            </a:pPr>
            <a:endParaRPr lang="en-GB" sz="8800" dirty="0">
              <a:solidFill>
                <a:srgbClr val="000000"/>
              </a:solidFill>
            </a:endParaRPr>
          </a:p>
          <a:p>
            <a:pPr marL="514350" indent="-530994" algn="just">
              <a:buClr>
                <a:srgbClr val="000000"/>
              </a:buClr>
              <a:buSzPct val="100000"/>
              <a:buFont typeface="Calibri"/>
              <a:buChar char="•"/>
            </a:pPr>
            <a:r>
              <a:rPr lang="en-GB" sz="8800" dirty="0">
                <a:solidFill>
                  <a:srgbClr val="000000"/>
                </a:solidFill>
              </a:rPr>
              <a:t>Advocacy message 3</a:t>
            </a:r>
          </a:p>
          <a:p>
            <a:pPr marL="514350" indent="-530994" algn="just">
              <a:buClr>
                <a:srgbClr val="000000"/>
              </a:buClr>
              <a:buSzPct val="100000"/>
              <a:buFont typeface="Calibri"/>
              <a:buChar char="•"/>
            </a:pPr>
            <a:endParaRPr lang="en-GB" sz="8800" dirty="0">
              <a:solidFill>
                <a:srgbClr val="000000"/>
              </a:solidFill>
            </a:endParaRPr>
          </a:p>
          <a:p>
            <a:pPr marL="514350" indent="-530994" algn="just">
              <a:buClr>
                <a:srgbClr val="000000"/>
              </a:buClr>
              <a:buSzPct val="100000"/>
              <a:buFont typeface="Calibri"/>
              <a:buChar char="•"/>
            </a:pPr>
            <a:r>
              <a:rPr lang="en-GB" sz="8800" dirty="0">
                <a:solidFill>
                  <a:srgbClr val="000000"/>
                </a:solidFill>
              </a:rPr>
              <a:t>Advocacy message 4</a:t>
            </a:r>
          </a:p>
        </p:txBody>
      </p:sp>
      <p:sp>
        <p:nvSpPr>
          <p:cNvPr id="295" name="Google Shape;295;gef8b6a3303_23_9"/>
          <p:cNvSpPr/>
          <p:nvPr/>
        </p:nvSpPr>
        <p:spPr>
          <a:xfrm>
            <a:off x="0" y="0"/>
            <a:ext cx="12192000" cy="708000"/>
          </a:xfrm>
          <a:prstGeom prst="rect">
            <a:avLst/>
          </a:prstGeom>
          <a:solidFill>
            <a:srgbClr val="4472C4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Calibri"/>
              <a:buNone/>
            </a:pPr>
            <a:r>
              <a:rPr lang="en-US" sz="4000" b="1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Key Advocacy Messages</a:t>
            </a:r>
            <a:endParaRPr sz="4000" b="0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730117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14"/>
          <p:cNvSpPr txBox="1">
            <a:spLocks noGrp="1"/>
          </p:cNvSpPr>
          <p:nvPr>
            <p:ph type="body" idx="1"/>
          </p:nvPr>
        </p:nvSpPr>
        <p:spPr>
          <a:xfrm>
            <a:off x="643468" y="653143"/>
            <a:ext cx="3363974" cy="540052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endParaRPr sz="360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endParaRPr sz="360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endParaRPr sz="3600" b="1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endParaRPr sz="3600" b="1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en-US" sz="3600" b="1">
                <a:solidFill>
                  <a:schemeClr val="lt1"/>
                </a:solidFill>
              </a:rPr>
              <a:t>Thank you !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endParaRPr sz="3600" b="1">
              <a:solidFill>
                <a:schemeClr val="lt1"/>
              </a:solidFill>
            </a:endParaRPr>
          </a:p>
          <a:p>
            <a:pPr marL="228600" lvl="0" indent="-101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5FB0368-227E-4CB7-B184-A77AC2E1B759}"/>
              </a:ext>
            </a:extLst>
          </p:cNvPr>
          <p:cNvSpPr txBox="1"/>
          <p:nvPr/>
        </p:nvSpPr>
        <p:spPr>
          <a:xfrm>
            <a:off x="6268542" y="3118982"/>
            <a:ext cx="33639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Add Protection Cluster logo</a:t>
            </a:r>
            <a:endParaRPr lang="en-GB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B050D803BE034CBEAE477B239A7EDF" ma:contentTypeVersion="13" ma:contentTypeDescription="Create a new document." ma:contentTypeScope="" ma:versionID="fa138bcb0a03c36086d056ad747f82ee">
  <xsd:schema xmlns:xsd="http://www.w3.org/2001/XMLSchema" xmlns:xs="http://www.w3.org/2001/XMLSchema" xmlns:p="http://schemas.microsoft.com/office/2006/metadata/properties" xmlns:ns2="f9c27809-4287-4089-b372-ed66d4ae5532" xmlns:ns3="a7a6521e-3bb8-4ccc-a7e1-cb34b7e3d81d" targetNamespace="http://schemas.microsoft.com/office/2006/metadata/properties" ma:root="true" ma:fieldsID="862c9b202640aeb09427d78e1e51d97b" ns2:_="" ns3:_="">
    <xsd:import namespace="f9c27809-4287-4089-b372-ed66d4ae5532"/>
    <xsd:import namespace="a7a6521e-3bb8-4ccc-a7e1-cb34b7e3d81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c27809-4287-4089-b372-ed66d4ae553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a6521e-3bb8-4ccc-a7e1-cb34b7e3d81d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72AEE9C-66D5-4FE3-B9CB-967F807E4EFD}"/>
</file>

<file path=customXml/itemProps2.xml><?xml version="1.0" encoding="utf-8"?>
<ds:datastoreItem xmlns:ds="http://schemas.openxmlformats.org/officeDocument/2006/customXml" ds:itemID="{02C70577-F7D5-4E58-9C82-BCF11AC3759D}"/>
</file>

<file path=customXml/itemProps3.xml><?xml version="1.0" encoding="utf-8"?>
<ds:datastoreItem xmlns:ds="http://schemas.openxmlformats.org/officeDocument/2006/customXml" ds:itemID="{6AC50062-D0AD-4144-8695-668955108431}"/>
</file>

<file path=docProps/app.xml><?xml version="1.0" encoding="utf-8"?>
<Properties xmlns="http://schemas.openxmlformats.org/officeDocument/2006/extended-properties" xmlns:vt="http://schemas.openxmlformats.org/officeDocument/2006/docPropsVTypes">
  <TotalTime>824</TotalTime>
  <Words>144</Words>
  <Application>Microsoft Office PowerPoint</Application>
  <PresentationFormat>Widescreen</PresentationFormat>
  <Paragraphs>73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1_Office Theme</vt:lpstr>
      <vt:lpstr>Office Theme</vt:lpstr>
      <vt:lpstr>Protection in times of Covid-19:   How to tailor an innovative and pragmatic response to a multi-faceted protection crisis?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Protection in times of Covid-19:   How to tailor an innovative and pragmatic response to a multi-faceted protection crisis?</dc:title>
  <dc:creator>NRC</dc:creator>
  <cp:lastModifiedBy>Marie-Emilie Dozin</cp:lastModifiedBy>
  <cp:revision>20</cp:revision>
  <dcterms:created xsi:type="dcterms:W3CDTF">2021-06-29T05:33:22Z</dcterms:created>
  <dcterms:modified xsi:type="dcterms:W3CDTF">2021-09-29T16:52:14Z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0x0101008BB050D803BE034CBEAE477B239A7EDF</vt:lpwstr>
  </property>
</Properties>
</file>