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E935DB-D8BC-4DFE-B5AD-5C1CE771EB64}" v="13" dt="2021-11-25T08:26:48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emal" userId="0d2937d3-e59e-4d2c-8f22-7ffbbd12f301" providerId="ADAL" clId="{55E935DB-D8BC-4DFE-B5AD-5C1CE771EB64}"/>
    <pc:docChg chg="custSel modSld">
      <pc:chgData name="Elodie Lemal" userId="0d2937d3-e59e-4d2c-8f22-7ffbbd12f301" providerId="ADAL" clId="{55E935DB-D8BC-4DFE-B5AD-5C1CE771EB64}" dt="2021-11-25T08:36:53.410" v="1177" actId="14100"/>
      <pc:docMkLst>
        <pc:docMk/>
      </pc:docMkLst>
      <pc:sldChg chg="addSp delSp modSp mod setBg">
        <pc:chgData name="Elodie Lemal" userId="0d2937d3-e59e-4d2c-8f22-7ffbbd12f301" providerId="ADAL" clId="{55E935DB-D8BC-4DFE-B5AD-5C1CE771EB64}" dt="2021-11-25T06:40:36.351" v="437" actId="20577"/>
        <pc:sldMkLst>
          <pc:docMk/>
          <pc:sldMk cId="402719466" sldId="259"/>
        </pc:sldMkLst>
        <pc:spChg chg="mod">
          <ac:chgData name="Elodie Lemal" userId="0d2937d3-e59e-4d2c-8f22-7ffbbd12f301" providerId="ADAL" clId="{55E935DB-D8BC-4DFE-B5AD-5C1CE771EB64}" dt="2021-11-25T06:40:19.280" v="435" actId="14100"/>
          <ac:spMkLst>
            <pc:docMk/>
            <pc:sldMk cId="402719466" sldId="259"/>
            <ac:spMk id="2" creationId="{424C5BBF-9A1B-4802-818D-613938F916CC}"/>
          </ac:spMkLst>
        </pc:spChg>
        <pc:spChg chg="del mod">
          <ac:chgData name="Elodie Lemal" userId="0d2937d3-e59e-4d2c-8f22-7ffbbd12f301" providerId="ADAL" clId="{55E935DB-D8BC-4DFE-B5AD-5C1CE771EB64}" dt="2021-11-25T06:37:44.390" v="348" actId="26606"/>
          <ac:spMkLst>
            <pc:docMk/>
            <pc:sldMk cId="402719466" sldId="259"/>
            <ac:spMk id="3" creationId="{E8D30FBC-6948-453A-B2D5-FE2FF45FC5CE}"/>
          </ac:spMkLst>
        </pc:spChg>
        <pc:spChg chg="add">
          <ac:chgData name="Elodie Lemal" userId="0d2937d3-e59e-4d2c-8f22-7ffbbd12f301" providerId="ADAL" clId="{55E935DB-D8BC-4DFE-B5AD-5C1CE771EB64}" dt="2021-11-25T06:37:44.390" v="348" actId="26606"/>
          <ac:spMkLst>
            <pc:docMk/>
            <pc:sldMk cId="402719466" sldId="259"/>
            <ac:spMk id="9" creationId="{2E442304-DDBD-4F7B-8017-36BCC863FB40}"/>
          </ac:spMkLst>
        </pc:spChg>
        <pc:spChg chg="add">
          <ac:chgData name="Elodie Lemal" userId="0d2937d3-e59e-4d2c-8f22-7ffbbd12f301" providerId="ADAL" clId="{55E935DB-D8BC-4DFE-B5AD-5C1CE771EB64}" dt="2021-11-25T06:37:44.390" v="348" actId="26606"/>
          <ac:spMkLst>
            <pc:docMk/>
            <pc:sldMk cId="402719466" sldId="259"/>
            <ac:spMk id="11" creationId="{5E107275-3853-46FD-A241-DE4355A42675}"/>
          </ac:spMkLst>
        </pc:spChg>
        <pc:graphicFrameChg chg="add mod">
          <ac:chgData name="Elodie Lemal" userId="0d2937d3-e59e-4d2c-8f22-7ffbbd12f301" providerId="ADAL" clId="{55E935DB-D8BC-4DFE-B5AD-5C1CE771EB64}" dt="2021-11-25T06:40:36.351" v="437" actId="20577"/>
          <ac:graphicFrameMkLst>
            <pc:docMk/>
            <pc:sldMk cId="402719466" sldId="259"/>
            <ac:graphicFrameMk id="5" creationId="{C54B856B-0001-4A8A-BA74-F271EA60E524}"/>
          </ac:graphicFrameMkLst>
        </pc:graphicFrameChg>
      </pc:sldChg>
      <pc:sldChg chg="addSp delSp modSp mod">
        <pc:chgData name="Elodie Lemal" userId="0d2937d3-e59e-4d2c-8f22-7ffbbd12f301" providerId="ADAL" clId="{55E935DB-D8BC-4DFE-B5AD-5C1CE771EB64}" dt="2021-11-25T08:36:53.410" v="1177" actId="14100"/>
        <pc:sldMkLst>
          <pc:docMk/>
          <pc:sldMk cId="1474474764" sldId="260"/>
        </pc:sldMkLst>
        <pc:spChg chg="mod">
          <ac:chgData name="Elodie Lemal" userId="0d2937d3-e59e-4d2c-8f22-7ffbbd12f301" providerId="ADAL" clId="{55E935DB-D8BC-4DFE-B5AD-5C1CE771EB64}" dt="2021-11-25T08:34:22.728" v="1122" actId="14100"/>
          <ac:spMkLst>
            <pc:docMk/>
            <pc:sldMk cId="1474474764" sldId="260"/>
            <ac:spMk id="2" creationId="{121CBF20-6BC9-431B-B5B8-7C18EC4B483F}"/>
          </ac:spMkLst>
        </pc:spChg>
        <pc:spChg chg="del mod">
          <ac:chgData name="Elodie Lemal" userId="0d2937d3-e59e-4d2c-8f22-7ffbbd12f301" providerId="ADAL" clId="{55E935DB-D8BC-4DFE-B5AD-5C1CE771EB64}" dt="2021-11-25T06:41:48.695" v="439" actId="3680"/>
          <ac:spMkLst>
            <pc:docMk/>
            <pc:sldMk cId="1474474764" sldId="260"/>
            <ac:spMk id="3" creationId="{9954457C-125F-48A0-8A80-856CF2F83C1D}"/>
          </ac:spMkLst>
        </pc:spChg>
        <pc:graphicFrameChg chg="add mod ord modGraphic">
          <ac:chgData name="Elodie Lemal" userId="0d2937d3-e59e-4d2c-8f22-7ffbbd12f301" providerId="ADAL" clId="{55E935DB-D8BC-4DFE-B5AD-5C1CE771EB64}" dt="2021-11-25T08:36:53.410" v="1177" actId="14100"/>
          <ac:graphicFrameMkLst>
            <pc:docMk/>
            <pc:sldMk cId="1474474764" sldId="260"/>
            <ac:graphicFrameMk id="4" creationId="{C4E70C9F-FDC4-42A9-8622-CE864453A45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716FE-1230-416A-BEB9-C6ACDD31FC7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BAC225-3577-4C64-9F93-0762F792C4A2}">
      <dgm:prSet custT="1"/>
      <dgm:spPr/>
      <dgm:t>
        <a:bodyPr/>
        <a:lstStyle/>
        <a:p>
          <a:pPr algn="l"/>
          <a:r>
            <a:rPr lang="en-US" sz="3200" dirty="0"/>
            <a:t>Objective of the Protection Recommendations tracker: Centrality of Protection </a:t>
          </a:r>
        </a:p>
      </dgm:t>
    </dgm:pt>
    <dgm:pt modelId="{89A68394-6287-4200-AED8-1923B2638AEF}" type="parTrans" cxnId="{8B520863-EB97-43F4-9602-4BDAF4E98B2C}">
      <dgm:prSet/>
      <dgm:spPr/>
      <dgm:t>
        <a:bodyPr/>
        <a:lstStyle/>
        <a:p>
          <a:endParaRPr lang="en-US"/>
        </a:p>
      </dgm:t>
    </dgm:pt>
    <dgm:pt modelId="{F2DA3C59-AC19-4C62-90FA-659C353E534C}" type="sibTrans" cxnId="{8B520863-EB97-43F4-9602-4BDAF4E98B2C}">
      <dgm:prSet/>
      <dgm:spPr/>
      <dgm:t>
        <a:bodyPr/>
        <a:lstStyle/>
        <a:p>
          <a:endParaRPr lang="en-US"/>
        </a:p>
      </dgm:t>
    </dgm:pt>
    <dgm:pt modelId="{F893B556-A83A-4169-9B92-69930B5CE22E}">
      <dgm:prSet custT="1"/>
      <dgm:spPr/>
      <dgm:t>
        <a:bodyPr/>
        <a:lstStyle/>
        <a:p>
          <a:r>
            <a:rPr lang="en-US" sz="3200" dirty="0"/>
            <a:t>Criteria of prioritization and 2022 action plan for key recommendations </a:t>
          </a:r>
        </a:p>
      </dgm:t>
    </dgm:pt>
    <dgm:pt modelId="{11B5310D-CB1C-4B7B-984F-8C93801D33D3}" type="parTrans" cxnId="{EA3D511A-4064-4556-A8DF-602F7ACD18C7}">
      <dgm:prSet/>
      <dgm:spPr/>
      <dgm:t>
        <a:bodyPr/>
        <a:lstStyle/>
        <a:p>
          <a:endParaRPr lang="en-US"/>
        </a:p>
      </dgm:t>
    </dgm:pt>
    <dgm:pt modelId="{19CCEC04-1CA0-4BDE-B4A3-751B43825462}" type="sibTrans" cxnId="{EA3D511A-4064-4556-A8DF-602F7ACD18C7}">
      <dgm:prSet/>
      <dgm:spPr/>
      <dgm:t>
        <a:bodyPr/>
        <a:lstStyle/>
        <a:p>
          <a:endParaRPr lang="en-US"/>
        </a:p>
      </dgm:t>
    </dgm:pt>
    <dgm:pt modelId="{1129F2D9-198C-4B10-9108-BEE7B8AF153B}">
      <dgm:prSet custT="1"/>
      <dgm:spPr/>
      <dgm:t>
        <a:bodyPr/>
        <a:lstStyle/>
        <a:p>
          <a:r>
            <a:rPr lang="en-US" sz="3200" dirty="0"/>
            <a:t>The role and responsibility of Humanitarian Country Team </a:t>
          </a:r>
        </a:p>
      </dgm:t>
    </dgm:pt>
    <dgm:pt modelId="{85819CC5-C602-43EA-AA09-BD84B0BD761F}" type="parTrans" cxnId="{07BB3F90-1304-4BAF-9E22-A0EAE8B3052A}">
      <dgm:prSet/>
      <dgm:spPr/>
      <dgm:t>
        <a:bodyPr/>
        <a:lstStyle/>
        <a:p>
          <a:endParaRPr lang="en-US"/>
        </a:p>
      </dgm:t>
    </dgm:pt>
    <dgm:pt modelId="{0FEF3107-5085-4F7C-9B0E-4F58E0A2A0D2}" type="sibTrans" cxnId="{07BB3F90-1304-4BAF-9E22-A0EAE8B3052A}">
      <dgm:prSet/>
      <dgm:spPr/>
      <dgm:t>
        <a:bodyPr/>
        <a:lstStyle/>
        <a:p>
          <a:endParaRPr lang="en-US"/>
        </a:p>
      </dgm:t>
    </dgm:pt>
    <dgm:pt modelId="{1903F24A-EA3A-464F-A516-7FB49CFDF782}" type="pres">
      <dgm:prSet presAssocID="{A70716FE-1230-416A-BEB9-C6ACDD31FC7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A2BBE6B-8A17-4378-A9EA-CBD67A57BD76}" type="pres">
      <dgm:prSet presAssocID="{4DBAC225-3577-4C64-9F93-0762F792C4A2}" presName="thickLine" presStyleLbl="alignNode1" presStyleIdx="0" presStyleCnt="3"/>
      <dgm:spPr/>
    </dgm:pt>
    <dgm:pt modelId="{38112FFB-E34F-45B4-BDF4-EAA60C631315}" type="pres">
      <dgm:prSet presAssocID="{4DBAC225-3577-4C64-9F93-0762F792C4A2}" presName="horz1" presStyleCnt="0"/>
      <dgm:spPr/>
    </dgm:pt>
    <dgm:pt modelId="{4B60C207-F185-4457-8A27-C16FE33EE81D}" type="pres">
      <dgm:prSet presAssocID="{4DBAC225-3577-4C64-9F93-0762F792C4A2}" presName="tx1" presStyleLbl="revTx" presStyleIdx="0" presStyleCnt="3"/>
      <dgm:spPr/>
      <dgm:t>
        <a:bodyPr/>
        <a:lstStyle/>
        <a:p>
          <a:endParaRPr lang="en-US"/>
        </a:p>
      </dgm:t>
    </dgm:pt>
    <dgm:pt modelId="{082BABBC-F055-4BEF-8E97-789D08E13E19}" type="pres">
      <dgm:prSet presAssocID="{4DBAC225-3577-4C64-9F93-0762F792C4A2}" presName="vert1" presStyleCnt="0"/>
      <dgm:spPr/>
    </dgm:pt>
    <dgm:pt modelId="{D2BC34E7-1E4F-4697-AD09-CF0715928448}" type="pres">
      <dgm:prSet presAssocID="{F893B556-A83A-4169-9B92-69930B5CE22E}" presName="thickLine" presStyleLbl="alignNode1" presStyleIdx="1" presStyleCnt="3"/>
      <dgm:spPr/>
    </dgm:pt>
    <dgm:pt modelId="{F30C6280-0F15-40F3-8C6A-8B964D42064A}" type="pres">
      <dgm:prSet presAssocID="{F893B556-A83A-4169-9B92-69930B5CE22E}" presName="horz1" presStyleCnt="0"/>
      <dgm:spPr/>
    </dgm:pt>
    <dgm:pt modelId="{B4287243-E248-4312-9370-BD07C92F5E04}" type="pres">
      <dgm:prSet presAssocID="{F893B556-A83A-4169-9B92-69930B5CE22E}" presName="tx1" presStyleLbl="revTx" presStyleIdx="1" presStyleCnt="3"/>
      <dgm:spPr/>
      <dgm:t>
        <a:bodyPr/>
        <a:lstStyle/>
        <a:p>
          <a:endParaRPr lang="en-US"/>
        </a:p>
      </dgm:t>
    </dgm:pt>
    <dgm:pt modelId="{AA800826-CF59-4E8C-AC7A-B6C4AC55E128}" type="pres">
      <dgm:prSet presAssocID="{F893B556-A83A-4169-9B92-69930B5CE22E}" presName="vert1" presStyleCnt="0"/>
      <dgm:spPr/>
    </dgm:pt>
    <dgm:pt modelId="{CD0790F4-141F-4DFD-9E7B-C35C8EFA01E9}" type="pres">
      <dgm:prSet presAssocID="{1129F2D9-198C-4B10-9108-BEE7B8AF153B}" presName="thickLine" presStyleLbl="alignNode1" presStyleIdx="2" presStyleCnt="3"/>
      <dgm:spPr/>
    </dgm:pt>
    <dgm:pt modelId="{FF1FA8FB-E98C-404F-8073-1FF20C2A42F9}" type="pres">
      <dgm:prSet presAssocID="{1129F2D9-198C-4B10-9108-BEE7B8AF153B}" presName="horz1" presStyleCnt="0"/>
      <dgm:spPr/>
    </dgm:pt>
    <dgm:pt modelId="{797426FB-33B4-45E3-8A44-64AD957A3EEC}" type="pres">
      <dgm:prSet presAssocID="{1129F2D9-198C-4B10-9108-BEE7B8AF153B}" presName="tx1" presStyleLbl="revTx" presStyleIdx="2" presStyleCnt="3"/>
      <dgm:spPr/>
      <dgm:t>
        <a:bodyPr/>
        <a:lstStyle/>
        <a:p>
          <a:endParaRPr lang="en-US"/>
        </a:p>
      </dgm:t>
    </dgm:pt>
    <dgm:pt modelId="{B6218551-67BA-47E2-8AF8-1F1A1CF391D1}" type="pres">
      <dgm:prSet presAssocID="{1129F2D9-198C-4B10-9108-BEE7B8AF153B}" presName="vert1" presStyleCnt="0"/>
      <dgm:spPr/>
    </dgm:pt>
  </dgm:ptLst>
  <dgm:cxnLst>
    <dgm:cxn modelId="{DBC55C77-3C75-417D-918F-37A4C1C1AC61}" type="presOf" srcId="{F893B556-A83A-4169-9B92-69930B5CE22E}" destId="{B4287243-E248-4312-9370-BD07C92F5E04}" srcOrd="0" destOrd="0" presId="urn:microsoft.com/office/officeart/2008/layout/LinedList"/>
    <dgm:cxn modelId="{07BB3F90-1304-4BAF-9E22-A0EAE8B3052A}" srcId="{A70716FE-1230-416A-BEB9-C6ACDD31FC74}" destId="{1129F2D9-198C-4B10-9108-BEE7B8AF153B}" srcOrd="2" destOrd="0" parTransId="{85819CC5-C602-43EA-AA09-BD84B0BD761F}" sibTransId="{0FEF3107-5085-4F7C-9B0E-4F58E0A2A0D2}"/>
    <dgm:cxn modelId="{4559B607-6709-4989-82B8-6A975EE7296F}" type="presOf" srcId="{4DBAC225-3577-4C64-9F93-0762F792C4A2}" destId="{4B60C207-F185-4457-8A27-C16FE33EE81D}" srcOrd="0" destOrd="0" presId="urn:microsoft.com/office/officeart/2008/layout/LinedList"/>
    <dgm:cxn modelId="{1E9C35D2-F460-4B74-9B43-4FD12BD0904D}" type="presOf" srcId="{1129F2D9-198C-4B10-9108-BEE7B8AF153B}" destId="{797426FB-33B4-45E3-8A44-64AD957A3EEC}" srcOrd="0" destOrd="0" presId="urn:microsoft.com/office/officeart/2008/layout/LinedList"/>
    <dgm:cxn modelId="{E6CB73FA-0740-438B-AB54-F391ED0E84F4}" type="presOf" srcId="{A70716FE-1230-416A-BEB9-C6ACDD31FC74}" destId="{1903F24A-EA3A-464F-A516-7FB49CFDF782}" srcOrd="0" destOrd="0" presId="urn:microsoft.com/office/officeart/2008/layout/LinedList"/>
    <dgm:cxn modelId="{8B520863-EB97-43F4-9602-4BDAF4E98B2C}" srcId="{A70716FE-1230-416A-BEB9-C6ACDD31FC74}" destId="{4DBAC225-3577-4C64-9F93-0762F792C4A2}" srcOrd="0" destOrd="0" parTransId="{89A68394-6287-4200-AED8-1923B2638AEF}" sibTransId="{F2DA3C59-AC19-4C62-90FA-659C353E534C}"/>
    <dgm:cxn modelId="{EA3D511A-4064-4556-A8DF-602F7ACD18C7}" srcId="{A70716FE-1230-416A-BEB9-C6ACDD31FC74}" destId="{F893B556-A83A-4169-9B92-69930B5CE22E}" srcOrd="1" destOrd="0" parTransId="{11B5310D-CB1C-4B7B-984F-8C93801D33D3}" sibTransId="{19CCEC04-1CA0-4BDE-B4A3-751B43825462}"/>
    <dgm:cxn modelId="{26655A9F-BB63-434D-9C25-7F61892A3462}" type="presParOf" srcId="{1903F24A-EA3A-464F-A516-7FB49CFDF782}" destId="{FA2BBE6B-8A17-4378-A9EA-CBD67A57BD76}" srcOrd="0" destOrd="0" presId="urn:microsoft.com/office/officeart/2008/layout/LinedList"/>
    <dgm:cxn modelId="{860F55EB-13B1-4AAE-8F96-0B5D32B310B5}" type="presParOf" srcId="{1903F24A-EA3A-464F-A516-7FB49CFDF782}" destId="{38112FFB-E34F-45B4-BDF4-EAA60C631315}" srcOrd="1" destOrd="0" presId="urn:microsoft.com/office/officeart/2008/layout/LinedList"/>
    <dgm:cxn modelId="{0F6E3347-6107-4548-9757-9FEE98950C24}" type="presParOf" srcId="{38112FFB-E34F-45B4-BDF4-EAA60C631315}" destId="{4B60C207-F185-4457-8A27-C16FE33EE81D}" srcOrd="0" destOrd="0" presId="urn:microsoft.com/office/officeart/2008/layout/LinedList"/>
    <dgm:cxn modelId="{7747AAA4-A79E-4C90-807C-EA9301C40417}" type="presParOf" srcId="{38112FFB-E34F-45B4-BDF4-EAA60C631315}" destId="{082BABBC-F055-4BEF-8E97-789D08E13E19}" srcOrd="1" destOrd="0" presId="urn:microsoft.com/office/officeart/2008/layout/LinedList"/>
    <dgm:cxn modelId="{29C90A1C-1856-42FF-9E12-872D9F4417F9}" type="presParOf" srcId="{1903F24A-EA3A-464F-A516-7FB49CFDF782}" destId="{D2BC34E7-1E4F-4697-AD09-CF0715928448}" srcOrd="2" destOrd="0" presId="urn:microsoft.com/office/officeart/2008/layout/LinedList"/>
    <dgm:cxn modelId="{7E4AD636-6A08-44BA-AD74-BB4CEBE60AC5}" type="presParOf" srcId="{1903F24A-EA3A-464F-A516-7FB49CFDF782}" destId="{F30C6280-0F15-40F3-8C6A-8B964D42064A}" srcOrd="3" destOrd="0" presId="urn:microsoft.com/office/officeart/2008/layout/LinedList"/>
    <dgm:cxn modelId="{48FDCF49-D189-466F-B371-9993D1EDCB78}" type="presParOf" srcId="{F30C6280-0F15-40F3-8C6A-8B964D42064A}" destId="{B4287243-E248-4312-9370-BD07C92F5E04}" srcOrd="0" destOrd="0" presId="urn:microsoft.com/office/officeart/2008/layout/LinedList"/>
    <dgm:cxn modelId="{2DB7E6EF-092F-4A66-9BFA-CEAF31A3C44C}" type="presParOf" srcId="{F30C6280-0F15-40F3-8C6A-8B964D42064A}" destId="{AA800826-CF59-4E8C-AC7A-B6C4AC55E128}" srcOrd="1" destOrd="0" presId="urn:microsoft.com/office/officeart/2008/layout/LinedList"/>
    <dgm:cxn modelId="{FC4AD134-64D0-4BE3-AF9D-5F86E761AF5E}" type="presParOf" srcId="{1903F24A-EA3A-464F-A516-7FB49CFDF782}" destId="{CD0790F4-141F-4DFD-9E7B-C35C8EFA01E9}" srcOrd="4" destOrd="0" presId="urn:microsoft.com/office/officeart/2008/layout/LinedList"/>
    <dgm:cxn modelId="{D6328F66-799A-4D44-BB4A-1C2D2FD755DC}" type="presParOf" srcId="{1903F24A-EA3A-464F-A516-7FB49CFDF782}" destId="{FF1FA8FB-E98C-404F-8073-1FF20C2A42F9}" srcOrd="5" destOrd="0" presId="urn:microsoft.com/office/officeart/2008/layout/LinedList"/>
    <dgm:cxn modelId="{7260DBE5-5AF7-462F-A507-B440DE50203B}" type="presParOf" srcId="{FF1FA8FB-E98C-404F-8073-1FF20C2A42F9}" destId="{797426FB-33B4-45E3-8A44-64AD957A3EEC}" srcOrd="0" destOrd="0" presId="urn:microsoft.com/office/officeart/2008/layout/LinedList"/>
    <dgm:cxn modelId="{55ECB5BE-698C-4E7A-971E-1BCB3B1CEFE9}" type="presParOf" srcId="{FF1FA8FB-E98C-404F-8073-1FF20C2A42F9}" destId="{B6218551-67BA-47E2-8AF8-1F1A1CF391D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BBE6B-8A17-4378-A9EA-CBD67A57BD76}">
      <dsp:nvSpPr>
        <dsp:cNvPr id="0" name=""/>
        <dsp:cNvSpPr/>
      </dsp:nvSpPr>
      <dsp:spPr>
        <a:xfrm>
          <a:off x="0" y="2703"/>
          <a:ext cx="696738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0C207-F185-4457-8A27-C16FE33EE81D}">
      <dsp:nvSpPr>
        <dsp:cNvPr id="0" name=""/>
        <dsp:cNvSpPr/>
      </dsp:nvSpPr>
      <dsp:spPr>
        <a:xfrm>
          <a:off x="0" y="2703"/>
          <a:ext cx="6967386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Objective of the Protection Recommendations tracker: Centrality of Protection </a:t>
          </a:r>
        </a:p>
      </dsp:txBody>
      <dsp:txXfrm>
        <a:off x="0" y="2703"/>
        <a:ext cx="6967386" cy="1843578"/>
      </dsp:txXfrm>
    </dsp:sp>
    <dsp:sp modelId="{D2BC34E7-1E4F-4697-AD09-CF0715928448}">
      <dsp:nvSpPr>
        <dsp:cNvPr id="0" name=""/>
        <dsp:cNvSpPr/>
      </dsp:nvSpPr>
      <dsp:spPr>
        <a:xfrm>
          <a:off x="0" y="1846281"/>
          <a:ext cx="6967386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287243-E248-4312-9370-BD07C92F5E04}">
      <dsp:nvSpPr>
        <dsp:cNvPr id="0" name=""/>
        <dsp:cNvSpPr/>
      </dsp:nvSpPr>
      <dsp:spPr>
        <a:xfrm>
          <a:off x="0" y="1846281"/>
          <a:ext cx="6967386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Criteria of prioritization and 2022 action plan for key recommendations </a:t>
          </a:r>
        </a:p>
      </dsp:txBody>
      <dsp:txXfrm>
        <a:off x="0" y="1846281"/>
        <a:ext cx="6967386" cy="1843578"/>
      </dsp:txXfrm>
    </dsp:sp>
    <dsp:sp modelId="{CD0790F4-141F-4DFD-9E7B-C35C8EFA01E9}">
      <dsp:nvSpPr>
        <dsp:cNvPr id="0" name=""/>
        <dsp:cNvSpPr/>
      </dsp:nvSpPr>
      <dsp:spPr>
        <a:xfrm>
          <a:off x="0" y="3689859"/>
          <a:ext cx="6967386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7426FB-33B4-45E3-8A44-64AD957A3EEC}">
      <dsp:nvSpPr>
        <dsp:cNvPr id="0" name=""/>
        <dsp:cNvSpPr/>
      </dsp:nvSpPr>
      <dsp:spPr>
        <a:xfrm>
          <a:off x="0" y="3689859"/>
          <a:ext cx="6967386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The role and responsibility of Humanitarian Country Team </a:t>
          </a:r>
        </a:p>
      </dsp:txBody>
      <dsp:txXfrm>
        <a:off x="0" y="3689859"/>
        <a:ext cx="6967386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7E902-A037-4C64-A7D4-D8656C363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593615-A198-4AEE-9569-4FA707B6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E9A19-086F-4871-AD63-646A49D4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1CCE5-06CD-4614-B8AE-B933D92C0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D9E45-DDCD-4970-81AD-43291B04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3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DED17-8078-4A93-AD6D-1BDD793F8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E2DEE-B597-4D69-9D8A-64CE28D53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E01F0-642B-4CD6-BE79-2AC6D500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19F72-A39F-4704-A316-438427DA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F7982-32C9-41F6-9B8D-A9B35052C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8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230908-43B7-409F-BE8D-B5E6BEDAC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BED1F-3235-483E-95BC-7D52DB436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C6A9B-5F77-4047-AE9B-EDDD9F0AA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C2B7E-DA4C-4D5F-B0D6-C060F35AF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BC4E1-6EA7-4AF6-A9FC-792F51D9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B033-1178-4E84-B33E-50C8CF62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DAEAE-34A6-4B76-831B-652737AF0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29EFF-8D48-4F4D-9AD3-879671DB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034FA-0AEB-4D6D-8448-8DD3486A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19017-DB37-4340-8FF5-68A02FAD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6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4489-D656-42FA-BB08-079F4DA7F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5EB5D-8A61-4049-AF54-4F55BD7F1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66D00-2A67-46CD-AD0D-90E551CD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17728-3AF1-4C0C-9657-3200C3B9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BC88B-099C-494E-BA7B-FF5D3072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6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CA499-6927-4337-816C-C75215A6C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5D895-53EB-496C-A18F-0B111E7DF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2E9D5-C451-4068-BCBD-0658B53ED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FA6AB-0353-4AA8-87C6-3B6850CA5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C4B9B-B48A-4E8D-B6B8-1AEB0F0B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ED304-58D8-4A1A-B446-3D120015B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9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B44C0-C426-428A-A785-9FC57267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52B81-34AC-413E-A028-8DC68B7B3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AA116-2806-495C-A725-52CC7AEAC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B5521-D130-4354-B60C-2C3162051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96C3C0-CDAB-4C2A-9067-14FE92C49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BD93B9-2AA3-4BB0-A9C9-604DA1CD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7ED0A7-DF52-41CA-8DA2-6F9AC21E3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A9504-63A4-48D0-B372-BAA616CE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0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6F6D3-049C-4227-B507-4A646B387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FC8A8E-C580-4DCF-A776-06AD68965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28C32-FAF7-4293-9954-C59D54E7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EDBEA-6270-4B45-ADB2-C7F668FED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1004B2-55CE-4116-A270-6202314C4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867912-2C12-49C7-8167-595B9B338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3171-3C29-4C17-A599-A3A998CB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75D00-CC09-4387-A99A-25ED7C756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EC2B-883E-44EE-9FA9-14651938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9AF6D-4CD0-486B-8AB2-46F0462BD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F5AA7-B593-470A-8F9B-DF4F4301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9D180-DD6F-42E1-90C9-9594816C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E81E4-16FF-40BA-AAC2-4124C48F8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1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D5BFA-8C3C-4543-81E3-CAE23646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17985F-9BE4-486B-ADB1-8053199A5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D4965-8E84-4F2B-B887-4D3A4EDE8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E7450-7979-4664-9C51-F515F8527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303B7-9784-4401-B6A1-944FC211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0E882-8E1C-4787-8DD5-AC9AD3C4D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9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A5D94-20A3-48A2-AB9E-F624E59BC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17FD5-1EF3-4DD0-9842-3C8AC94F0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3C443-28B4-4986-B56D-4E2C07B12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CD899-73FE-4B5F-845E-528C4BCB0F92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E0041-5AD2-4194-B319-68B3F71B2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B1509-185B-4ADF-912C-61479E3A1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284BC-78D8-4A77-BF02-88D368A3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5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9BEBC7-4CB0-4E93-8915-FE837AA13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6599095" cy="3204134"/>
          </a:xfrm>
        </p:spPr>
        <p:txBody>
          <a:bodyPr anchor="b">
            <a:normAutofit/>
          </a:bodyPr>
          <a:lstStyle/>
          <a:p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Protection Sector:  2021 Recommendations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16D54-E7D2-44FA-98BC-996012F14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4294044" cy="1208141"/>
          </a:xfrm>
        </p:spPr>
        <p:txBody>
          <a:bodyPr>
            <a:normAutofit/>
          </a:bodyPr>
          <a:lstStyle/>
          <a:p>
            <a:r>
              <a:rPr lang="en-US" sz="2000" b="1" dirty="0"/>
              <a:t>Humanitarian Country Team Meeting</a:t>
            </a:r>
          </a:p>
          <a:p>
            <a:r>
              <a:rPr lang="en-US" sz="2000" dirty="0"/>
              <a:t>25</a:t>
            </a:r>
            <a:r>
              <a:rPr lang="en-US" sz="2000" baseline="30000" dirty="0"/>
              <a:t>th</a:t>
            </a:r>
            <a:r>
              <a:rPr lang="en-US" sz="2000" dirty="0"/>
              <a:t> November 2021 Yaounde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18967-0791-4E82-93BC-1179D79E7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54" y="1822310"/>
            <a:ext cx="4590237" cy="306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6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4C5BBF-9A1B-4802-818D-613938F91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596966" cy="5583148"/>
          </a:xfrm>
        </p:spPr>
        <p:txBody>
          <a:bodyPr anchor="ctr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Protection Recommendation Tracker: Introductory remarks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4B856B-0001-4A8A-BA74-F271EA60E5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271679"/>
              </p:ext>
            </p:extLst>
          </p:nvPr>
        </p:nvGraphicFramePr>
        <p:xfrm>
          <a:off x="4581144" y="640822"/>
          <a:ext cx="6967386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71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BF20-6BC9-431B-B5B8-7C18EC4B4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692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Key Recommendations and 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4E70C9F-FDC4-42A9-8622-CE864453A4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071151"/>
              </p:ext>
            </p:extLst>
          </p:nvPr>
        </p:nvGraphicFramePr>
        <p:xfrm>
          <a:off x="838199" y="1362075"/>
          <a:ext cx="10515599" cy="5300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96">
                  <a:extLst>
                    <a:ext uri="{9D8B030D-6E8A-4147-A177-3AD203B41FA5}">
                      <a16:colId xmlns:a16="http://schemas.microsoft.com/office/drawing/2014/main" val="1404184044"/>
                    </a:ext>
                  </a:extLst>
                </a:gridCol>
                <a:gridCol w="4373401">
                  <a:extLst>
                    <a:ext uri="{9D8B030D-6E8A-4147-A177-3AD203B41FA5}">
                      <a16:colId xmlns:a16="http://schemas.microsoft.com/office/drawing/2014/main" val="4236229161"/>
                    </a:ext>
                  </a:extLst>
                </a:gridCol>
                <a:gridCol w="5675702">
                  <a:extLst>
                    <a:ext uri="{9D8B030D-6E8A-4147-A177-3AD203B41FA5}">
                      <a16:colId xmlns:a16="http://schemas.microsoft.com/office/drawing/2014/main" val="1561307951"/>
                    </a:ext>
                  </a:extLst>
                </a:gridCol>
              </a:tblGrid>
              <a:tr h="406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298861"/>
                  </a:ext>
                </a:extLst>
              </a:tr>
              <a:tr h="1001468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Addressing the risks related to the use of IEDs  including through mine risk education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Support from UNMAS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Discussion with MINAT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Funding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72288"/>
                  </a:ext>
                </a:extLst>
              </a:tr>
              <a:tr h="1001468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Strengthening government response on civil documentation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Through the Nexus Taskforce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Joint Action Plan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Fund raising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066721"/>
                  </a:ext>
                </a:extLst>
              </a:tr>
              <a:tr h="1184315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Continuous sensitization with NSAG and SDF for the respect of humanitarian principles and human rights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Protection Monitoring including CP monitoring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Protection analysis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CM-coordination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HCT Strategy on advocacy and sensitization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493555"/>
                  </a:ext>
                </a:extLst>
              </a:tr>
              <a:tr h="1001468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Sector lead agencies engage on centrality of protection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Analysis tools (quantitative/qualitative)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Funding of one staff position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HCT engagement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954266"/>
                  </a:ext>
                </a:extLst>
              </a:tr>
              <a:tr h="701028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Reinforcing security of civilians in the Far North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Advocacy with MINDEF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758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474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B050D803BE034CBEAE477B239A7EDF" ma:contentTypeVersion="16" ma:contentTypeDescription="Create a new document." ma:contentTypeScope="" ma:versionID="9d6d4b1bf0ddf4b4b598901eb5172bb6">
  <xsd:schema xmlns:xsd="http://www.w3.org/2001/XMLSchema" xmlns:xs="http://www.w3.org/2001/XMLSchema" xmlns:p="http://schemas.microsoft.com/office/2006/metadata/properties" xmlns:ns2="f9c27809-4287-4089-b372-ed66d4ae5532" xmlns:ns3="a7a6521e-3bb8-4ccc-a7e1-cb34b7e3d81d" targetNamespace="http://schemas.microsoft.com/office/2006/metadata/properties" ma:root="true" ma:fieldsID="d75914c7c1b02793fc54b38af3bcc159" ns2:_="" ns3:_="">
    <xsd:import namespace="f9c27809-4287-4089-b372-ed66d4ae5532"/>
    <xsd:import namespace="a7a6521e-3bb8-4ccc-a7e1-cb34b7e3d8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27809-4287-4089-b372-ed66d4ae55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6521e-3bb8-4ccc-a7e1-cb34b7e3d81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a163c4-7aef-45cf-802c-7e9ce6ac4ea5}" ma:internalName="TaxCatchAll" ma:showField="CatchAllData" ma:web="a7a6521e-3bb8-4ccc-a7e1-cb34b7e3d8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27809-4287-4089-b372-ed66d4ae5532">
      <Terms xmlns="http://schemas.microsoft.com/office/infopath/2007/PartnerControls"/>
    </lcf76f155ced4ddcb4097134ff3c332f>
    <TaxCatchAll xmlns="a7a6521e-3bb8-4ccc-a7e1-cb34b7e3d81d" xsi:nil="true"/>
  </documentManagement>
</p:properties>
</file>

<file path=customXml/itemProps1.xml><?xml version="1.0" encoding="utf-8"?>
<ds:datastoreItem xmlns:ds="http://schemas.openxmlformats.org/officeDocument/2006/customXml" ds:itemID="{F8F1C55F-4FC3-4887-A3CE-17E7E120D530}"/>
</file>

<file path=customXml/itemProps2.xml><?xml version="1.0" encoding="utf-8"?>
<ds:datastoreItem xmlns:ds="http://schemas.openxmlformats.org/officeDocument/2006/customXml" ds:itemID="{2E60AA07-8E48-402F-AC4F-10845AD89CCC}"/>
</file>

<file path=customXml/itemProps3.xml><?xml version="1.0" encoding="utf-8"?>
<ds:datastoreItem xmlns:ds="http://schemas.openxmlformats.org/officeDocument/2006/customXml" ds:itemID="{85FBD09B-A89A-4114-A957-BBE75006F30B}"/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157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Protection Sector:  2021 Recommendations</vt:lpstr>
      <vt:lpstr>Protection Recommendation Tracker: Introductory remarks</vt:lpstr>
      <vt:lpstr>Key Recommendations and 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Protection Sector:  2021 Recommendations</dc:title>
  <dc:creator>Elodie Lemal</dc:creator>
  <cp:lastModifiedBy>Cecile</cp:lastModifiedBy>
  <cp:revision>1</cp:revision>
  <dcterms:created xsi:type="dcterms:W3CDTF">2021-11-25T06:13:34Z</dcterms:created>
  <dcterms:modified xsi:type="dcterms:W3CDTF">2022-05-30T13:50:40Z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0x0101008BB050D803BE034CBEAE477B239A7EDF</vt:lpwstr>
  </property>
</Properties>
</file>