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Lst>
  <p:notesMasterIdLst>
    <p:notesMasterId r:id="rId21"/>
  </p:notesMasterIdLst>
  <p:sldIdLst>
    <p:sldId id="812" r:id="rId6"/>
    <p:sldId id="813" r:id="rId7"/>
    <p:sldId id="819" r:id="rId8"/>
    <p:sldId id="804" r:id="rId9"/>
    <p:sldId id="786" r:id="rId10"/>
    <p:sldId id="802" r:id="rId11"/>
    <p:sldId id="803" r:id="rId12"/>
    <p:sldId id="805" r:id="rId13"/>
    <p:sldId id="806" r:id="rId14"/>
    <p:sldId id="807" r:id="rId15"/>
    <p:sldId id="808" r:id="rId16"/>
    <p:sldId id="809" r:id="rId17"/>
    <p:sldId id="810" r:id="rId18"/>
    <p:sldId id="829" r:id="rId19"/>
    <p:sldId id="830" r:id="rId20"/>
  </p:sldIdLst>
  <p:sldSz cx="12192000" cy="6858000"/>
  <p:notesSz cx="6950075" cy="9236075"/>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040"/>
    <a:srgbClr val="00AEEF"/>
    <a:srgbClr val="00A651"/>
    <a:srgbClr val="FF0000"/>
    <a:srgbClr val="ED1C24"/>
    <a:srgbClr val="418FDE"/>
    <a:srgbClr val="220E0F"/>
    <a:srgbClr val="D6A300"/>
    <a:srgbClr val="F9FAFD"/>
    <a:srgbClr val="FEF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B8D9F-C9D5-44A1-8944-3BD4BF013114}" v="16" dt="2022-05-04T13:17:48.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37" autoAdjust="0"/>
  </p:normalViewPr>
  <p:slideViewPr>
    <p:cSldViewPr snapToGrid="0">
      <p:cViewPr varScale="1">
        <p:scale>
          <a:sx n="68" d="100"/>
          <a:sy n="68" d="100"/>
        </p:scale>
        <p:origin x="5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Alcaraz Pardo" userId="edaa1aa8-091f-4474-8841-4f986918f0ab" providerId="ADAL" clId="{6ECFB9BB-849B-4B92-8129-7E2FF42E9BE6}"/>
    <pc:docChg chg="undo custSel modSld">
      <pc:chgData name="Luis Alcaraz Pardo" userId="edaa1aa8-091f-4474-8841-4f986918f0ab" providerId="ADAL" clId="{6ECFB9BB-849B-4B92-8129-7E2FF42E9BE6}" dt="2022-02-24T12:55:56.752" v="396" actId="20577"/>
      <pc:docMkLst>
        <pc:docMk/>
      </pc:docMkLst>
      <pc:sldChg chg="addSp modSp mod">
        <pc:chgData name="Luis Alcaraz Pardo" userId="edaa1aa8-091f-4474-8841-4f986918f0ab" providerId="ADAL" clId="{6ECFB9BB-849B-4B92-8129-7E2FF42E9BE6}" dt="2022-02-24T12:55:56.752" v="396" actId="20577"/>
        <pc:sldMkLst>
          <pc:docMk/>
          <pc:sldMk cId="1041187901" sldId="828"/>
        </pc:sldMkLst>
        <pc:spChg chg="mod">
          <ac:chgData name="Luis Alcaraz Pardo" userId="edaa1aa8-091f-4474-8841-4f986918f0ab" providerId="ADAL" clId="{6ECFB9BB-849B-4B92-8129-7E2FF42E9BE6}" dt="2022-02-24T12:54:05.609" v="190" actId="14100"/>
          <ac:spMkLst>
            <pc:docMk/>
            <pc:sldMk cId="1041187901" sldId="828"/>
            <ac:spMk id="4" creationId="{29297C0C-F19A-499D-8547-FEC6B7518304}"/>
          </ac:spMkLst>
        </pc:spChg>
        <pc:spChg chg="add mod">
          <ac:chgData name="Luis Alcaraz Pardo" userId="edaa1aa8-091f-4474-8841-4f986918f0ab" providerId="ADAL" clId="{6ECFB9BB-849B-4B92-8129-7E2FF42E9BE6}" dt="2022-02-24T12:55:22.259" v="302" actId="20577"/>
          <ac:spMkLst>
            <pc:docMk/>
            <pc:sldMk cId="1041187901" sldId="828"/>
            <ac:spMk id="9" creationId="{CF9D3229-F965-4A8A-912A-D091BD50FD30}"/>
          </ac:spMkLst>
        </pc:spChg>
        <pc:spChg chg="add mod">
          <ac:chgData name="Luis Alcaraz Pardo" userId="edaa1aa8-091f-4474-8841-4f986918f0ab" providerId="ADAL" clId="{6ECFB9BB-849B-4B92-8129-7E2FF42E9BE6}" dt="2022-02-24T12:53:28.633" v="76" actId="1076"/>
          <ac:spMkLst>
            <pc:docMk/>
            <pc:sldMk cId="1041187901" sldId="828"/>
            <ac:spMk id="10" creationId="{9A024D7A-0042-446B-BACD-0C595C27745D}"/>
          </ac:spMkLst>
        </pc:spChg>
        <pc:spChg chg="add mod">
          <ac:chgData name="Luis Alcaraz Pardo" userId="edaa1aa8-091f-4474-8841-4f986918f0ab" providerId="ADAL" clId="{6ECFB9BB-849B-4B92-8129-7E2FF42E9BE6}" dt="2022-02-24T12:55:31.253" v="328" actId="20577"/>
          <ac:spMkLst>
            <pc:docMk/>
            <pc:sldMk cId="1041187901" sldId="828"/>
            <ac:spMk id="11" creationId="{16B07504-4DCE-4837-8788-3CD42E66C6E6}"/>
          </ac:spMkLst>
        </pc:spChg>
        <pc:spChg chg="add mod">
          <ac:chgData name="Luis Alcaraz Pardo" userId="edaa1aa8-091f-4474-8841-4f986918f0ab" providerId="ADAL" clId="{6ECFB9BB-849B-4B92-8129-7E2FF42E9BE6}" dt="2022-02-24T12:53:28.633" v="76" actId="1076"/>
          <ac:spMkLst>
            <pc:docMk/>
            <pc:sldMk cId="1041187901" sldId="828"/>
            <ac:spMk id="12" creationId="{78B53820-867D-4AB1-8A8D-792F98624226}"/>
          </ac:spMkLst>
        </pc:spChg>
        <pc:spChg chg="add mod">
          <ac:chgData name="Luis Alcaraz Pardo" userId="edaa1aa8-091f-4474-8841-4f986918f0ab" providerId="ADAL" clId="{6ECFB9BB-849B-4B92-8129-7E2FF42E9BE6}" dt="2022-02-24T12:54:26.442" v="239" actId="20577"/>
          <ac:spMkLst>
            <pc:docMk/>
            <pc:sldMk cId="1041187901" sldId="828"/>
            <ac:spMk id="13" creationId="{3D7596B1-D74A-4C82-B69F-5E95C9C48652}"/>
          </ac:spMkLst>
        </pc:spChg>
        <pc:spChg chg="mod">
          <ac:chgData name="Luis Alcaraz Pardo" userId="edaa1aa8-091f-4474-8841-4f986918f0ab" providerId="ADAL" clId="{6ECFB9BB-849B-4B92-8129-7E2FF42E9BE6}" dt="2022-02-24T12:55:00.477" v="282" actId="20577"/>
          <ac:spMkLst>
            <pc:docMk/>
            <pc:sldMk cId="1041187901" sldId="828"/>
            <ac:spMk id="15" creationId="{E65B3D85-9C32-4214-9721-D86A1BAFDB6C}"/>
          </ac:spMkLst>
        </pc:spChg>
        <pc:spChg chg="mod">
          <ac:chgData name="Luis Alcaraz Pardo" userId="edaa1aa8-091f-4474-8841-4f986918f0ab" providerId="ADAL" clId="{6ECFB9BB-849B-4B92-8129-7E2FF42E9BE6}" dt="2022-02-24T12:53:28.633" v="76" actId="1076"/>
          <ac:spMkLst>
            <pc:docMk/>
            <pc:sldMk cId="1041187901" sldId="828"/>
            <ac:spMk id="16" creationId="{F30588A7-F05B-443D-B740-B16EFF8B927A}"/>
          </ac:spMkLst>
        </pc:spChg>
        <pc:spChg chg="add mod">
          <ac:chgData name="Luis Alcaraz Pardo" userId="edaa1aa8-091f-4474-8841-4f986918f0ab" providerId="ADAL" clId="{6ECFB9BB-849B-4B92-8129-7E2FF42E9BE6}" dt="2022-02-24T12:53:41.807" v="130" actId="20577"/>
          <ac:spMkLst>
            <pc:docMk/>
            <pc:sldMk cId="1041187901" sldId="828"/>
            <ac:spMk id="17" creationId="{0E356C2A-EF5E-4040-B549-5811750ABD25}"/>
          </ac:spMkLst>
        </pc:spChg>
        <pc:spChg chg="add mod">
          <ac:chgData name="Luis Alcaraz Pardo" userId="edaa1aa8-091f-4474-8841-4f986918f0ab" providerId="ADAL" clId="{6ECFB9BB-849B-4B92-8129-7E2FF42E9BE6}" dt="2022-02-24T12:55:56.752" v="396" actId="20577"/>
          <ac:spMkLst>
            <pc:docMk/>
            <pc:sldMk cId="1041187901" sldId="828"/>
            <ac:spMk id="18" creationId="{E2B1E4EE-6264-4AB0-B07F-E170A8518099}"/>
          </ac:spMkLst>
        </pc:spChg>
        <pc:spChg chg="add mod">
          <ac:chgData name="Luis Alcaraz Pardo" userId="edaa1aa8-091f-4474-8841-4f986918f0ab" providerId="ADAL" clId="{6ECFB9BB-849B-4B92-8129-7E2FF42E9BE6}" dt="2022-02-24T12:54:03.101" v="189" actId="20577"/>
          <ac:spMkLst>
            <pc:docMk/>
            <pc:sldMk cId="1041187901" sldId="828"/>
            <ac:spMk id="19" creationId="{E172EDFE-0869-4341-805B-1EC92AD083CE}"/>
          </ac:spMkLst>
        </pc:spChg>
        <pc:spChg chg="add mod">
          <ac:chgData name="Luis Alcaraz Pardo" userId="edaa1aa8-091f-4474-8841-4f986918f0ab" providerId="ADAL" clId="{6ECFB9BB-849B-4B92-8129-7E2FF42E9BE6}" dt="2022-02-24T12:54:11.602" v="203" actId="1076"/>
          <ac:spMkLst>
            <pc:docMk/>
            <pc:sldMk cId="1041187901" sldId="828"/>
            <ac:spMk id="20" creationId="{F3656202-1B74-468E-AC85-1CAAD2D228DF}"/>
          </ac:spMkLst>
        </pc:spChg>
        <pc:spChg chg="add mod">
          <ac:chgData name="Luis Alcaraz Pardo" userId="edaa1aa8-091f-4474-8841-4f986918f0ab" providerId="ADAL" clId="{6ECFB9BB-849B-4B92-8129-7E2FF42E9BE6}" dt="2022-02-24T12:54:17.510" v="213" actId="20577"/>
          <ac:spMkLst>
            <pc:docMk/>
            <pc:sldMk cId="1041187901" sldId="828"/>
            <ac:spMk id="21" creationId="{CC61141F-C9DB-48CC-B564-FBBCBBCB7A13}"/>
          </ac:spMkLst>
        </pc:spChg>
        <pc:spChg chg="mod">
          <ac:chgData name="Luis Alcaraz Pardo" userId="edaa1aa8-091f-4474-8841-4f986918f0ab" providerId="ADAL" clId="{6ECFB9BB-849B-4B92-8129-7E2FF42E9BE6}" dt="2022-02-24T12:53:28.633" v="76" actId="1076"/>
          <ac:spMkLst>
            <pc:docMk/>
            <pc:sldMk cId="1041187901" sldId="828"/>
            <ac:spMk id="60" creationId="{1B4E8D1A-87AA-4651-91E8-F93B43298A74}"/>
          </ac:spMkLst>
        </pc:spChg>
        <pc:spChg chg="mod">
          <ac:chgData name="Luis Alcaraz Pardo" userId="edaa1aa8-091f-4474-8841-4f986918f0ab" providerId="ADAL" clId="{6ECFB9BB-849B-4B92-8129-7E2FF42E9BE6}" dt="2022-02-24T12:54:40.550" v="242"/>
          <ac:spMkLst>
            <pc:docMk/>
            <pc:sldMk cId="1041187901" sldId="828"/>
            <ac:spMk id="61" creationId="{802CE9CA-1F98-4309-A5F7-31122107D0ED}"/>
          </ac:spMkLst>
        </pc:spChg>
      </pc:sldChg>
    </pc:docChg>
  </pc:docChgLst>
  <pc:docChgLst>
    <pc:chgData name="Luis Alcaraz Pardo" userId="edaa1aa8-091f-4474-8841-4f986918f0ab" providerId="ADAL" clId="{8BDDDE3D-CEC8-46DC-B722-52E85EEBFD3C}"/>
    <pc:docChg chg="custSel delSld modSld">
      <pc:chgData name="Luis Alcaraz Pardo" userId="edaa1aa8-091f-4474-8841-4f986918f0ab" providerId="ADAL" clId="{8BDDDE3D-CEC8-46DC-B722-52E85EEBFD3C}" dt="2021-11-09T14:54:41.654" v="116" actId="20577"/>
      <pc:docMkLst>
        <pc:docMk/>
      </pc:docMkLst>
      <pc:sldChg chg="del">
        <pc:chgData name="Luis Alcaraz Pardo" userId="edaa1aa8-091f-4474-8841-4f986918f0ab" providerId="ADAL" clId="{8BDDDE3D-CEC8-46DC-B722-52E85EEBFD3C}" dt="2021-11-09T13:52:41.470" v="115" actId="47"/>
        <pc:sldMkLst>
          <pc:docMk/>
          <pc:sldMk cId="2621080572" sldId="269"/>
        </pc:sldMkLst>
      </pc:sldChg>
      <pc:sldChg chg="modSp mod">
        <pc:chgData name="Luis Alcaraz Pardo" userId="edaa1aa8-091f-4474-8841-4f986918f0ab" providerId="ADAL" clId="{8BDDDE3D-CEC8-46DC-B722-52E85EEBFD3C}" dt="2021-11-09T14:54:41.654" v="116" actId="20577"/>
        <pc:sldMkLst>
          <pc:docMk/>
          <pc:sldMk cId="1590435914" sldId="493"/>
        </pc:sldMkLst>
        <pc:spChg chg="mod">
          <ac:chgData name="Luis Alcaraz Pardo" userId="edaa1aa8-091f-4474-8841-4f986918f0ab" providerId="ADAL" clId="{8BDDDE3D-CEC8-46DC-B722-52E85EEBFD3C}" dt="2021-11-09T14:54:41.654" v="116" actId="20577"/>
          <ac:spMkLst>
            <pc:docMk/>
            <pc:sldMk cId="1590435914" sldId="493"/>
            <ac:spMk id="3" creationId="{79396D0C-9FB5-4C59-8D00-2BFB3CC1D240}"/>
          </ac:spMkLst>
        </pc:spChg>
        <pc:spChg chg="mod">
          <ac:chgData name="Luis Alcaraz Pardo" userId="edaa1aa8-091f-4474-8841-4f986918f0ab" providerId="ADAL" clId="{8BDDDE3D-CEC8-46DC-B722-52E85EEBFD3C}" dt="2021-11-09T13:52:39.118" v="114" actId="27636"/>
          <ac:spMkLst>
            <pc:docMk/>
            <pc:sldMk cId="1590435914" sldId="493"/>
            <ac:spMk id="4" creationId="{1CC71029-E98B-4B05-A6E9-4D4ADB3D68EA}"/>
          </ac:spMkLst>
        </pc:spChg>
      </pc:sldChg>
    </pc:docChg>
  </pc:docChgLst>
  <pc:docChgLst>
    <pc:chgData name="Gladys Patricia Bosco Leon" userId="770756a6-242a-43ce-95ab-0127129c8fab" providerId="ADAL" clId="{9755170C-7F98-48E0-AA4E-EFBC35433F63}"/>
    <pc:docChg chg="undo custSel modSld sldOrd">
      <pc:chgData name="Gladys Patricia Bosco Leon" userId="770756a6-242a-43ce-95ab-0127129c8fab" providerId="ADAL" clId="{9755170C-7F98-48E0-AA4E-EFBC35433F63}" dt="2021-12-06T13:02:02.232" v="123"/>
      <pc:docMkLst>
        <pc:docMk/>
      </pc:docMkLst>
      <pc:sldChg chg="ord">
        <pc:chgData name="Gladys Patricia Bosco Leon" userId="770756a6-242a-43ce-95ab-0127129c8fab" providerId="ADAL" clId="{9755170C-7F98-48E0-AA4E-EFBC35433F63}" dt="2021-12-06T13:02:02.232" v="123"/>
        <pc:sldMkLst>
          <pc:docMk/>
          <pc:sldMk cId="356927565" sldId="814"/>
        </pc:sldMkLst>
      </pc:sldChg>
      <pc:sldChg chg="ord">
        <pc:chgData name="Gladys Patricia Bosco Leon" userId="770756a6-242a-43ce-95ab-0127129c8fab" providerId="ADAL" clId="{9755170C-7F98-48E0-AA4E-EFBC35433F63}" dt="2021-12-06T13:02:02.232" v="123"/>
        <pc:sldMkLst>
          <pc:docMk/>
          <pc:sldMk cId="451466681" sldId="816"/>
        </pc:sldMkLst>
      </pc:sldChg>
      <pc:sldChg chg="modSp mod">
        <pc:chgData name="Gladys Patricia Bosco Leon" userId="770756a6-242a-43ce-95ab-0127129c8fab" providerId="ADAL" clId="{9755170C-7F98-48E0-AA4E-EFBC35433F63}" dt="2021-11-23T19:54:29.945" v="58" actId="1076"/>
        <pc:sldMkLst>
          <pc:docMk/>
          <pc:sldMk cId="3018638938" sldId="818"/>
        </pc:sldMkLst>
        <pc:spChg chg="mod">
          <ac:chgData name="Gladys Patricia Bosco Leon" userId="770756a6-242a-43ce-95ab-0127129c8fab" providerId="ADAL" clId="{9755170C-7F98-48E0-AA4E-EFBC35433F63}" dt="2021-11-23T19:54:29.945" v="58" actId="1076"/>
          <ac:spMkLst>
            <pc:docMk/>
            <pc:sldMk cId="3018638938" sldId="818"/>
            <ac:spMk id="4" creationId="{29297C0C-F19A-499D-8547-FEC6B7518304}"/>
          </ac:spMkLst>
        </pc:spChg>
        <pc:spChg chg="mod">
          <ac:chgData name="Gladys Patricia Bosco Leon" userId="770756a6-242a-43ce-95ab-0127129c8fab" providerId="ADAL" clId="{9755170C-7F98-48E0-AA4E-EFBC35433F63}" dt="2021-11-23T15:57:48.116" v="56" actId="20577"/>
          <ac:spMkLst>
            <pc:docMk/>
            <pc:sldMk cId="3018638938" sldId="818"/>
            <ac:spMk id="58" creationId="{3D804BA5-4A3B-4C4E-885D-5D9FD82C8125}"/>
          </ac:spMkLst>
        </pc:spChg>
      </pc:sldChg>
      <pc:sldChg chg="modSp mod">
        <pc:chgData name="Gladys Patricia Bosco Leon" userId="770756a6-242a-43ce-95ab-0127129c8fab" providerId="ADAL" clId="{9755170C-7F98-48E0-AA4E-EFBC35433F63}" dt="2021-11-23T14:57:34.832" v="44" actId="20577"/>
        <pc:sldMkLst>
          <pc:docMk/>
          <pc:sldMk cId="1107642404" sldId="823"/>
        </pc:sldMkLst>
        <pc:spChg chg="mod">
          <ac:chgData name="Gladys Patricia Bosco Leon" userId="770756a6-242a-43ce-95ab-0127129c8fab" providerId="ADAL" clId="{9755170C-7F98-48E0-AA4E-EFBC35433F63}" dt="2021-11-23T14:57:34.832" v="44" actId="20577"/>
          <ac:spMkLst>
            <pc:docMk/>
            <pc:sldMk cId="1107642404" sldId="823"/>
            <ac:spMk id="45" creationId="{77BABF98-8200-4091-8A17-75B588721069}"/>
          </ac:spMkLst>
        </pc:spChg>
      </pc:sldChg>
      <pc:sldChg chg="addSp delSp modSp mod">
        <pc:chgData name="Gladys Patricia Bosco Leon" userId="770756a6-242a-43ce-95ab-0127129c8fab" providerId="ADAL" clId="{9755170C-7F98-48E0-AA4E-EFBC35433F63}" dt="2021-11-23T20:11:30.990" v="121" actId="1036"/>
        <pc:sldMkLst>
          <pc:docMk/>
          <pc:sldMk cId="141667314" sldId="826"/>
        </pc:sldMkLst>
        <pc:spChg chg="add del mod">
          <ac:chgData name="Gladys Patricia Bosco Leon" userId="770756a6-242a-43ce-95ab-0127129c8fab" providerId="ADAL" clId="{9755170C-7F98-48E0-AA4E-EFBC35433F63}" dt="2021-11-23T20:11:18.002" v="106" actId="478"/>
          <ac:spMkLst>
            <pc:docMk/>
            <pc:sldMk cId="141667314" sldId="826"/>
            <ac:spMk id="3" creationId="{186CE5F5-C5CA-4305-A97C-FD7CAD2F8BE6}"/>
          </ac:spMkLst>
        </pc:spChg>
        <pc:spChg chg="mod">
          <ac:chgData name="Gladys Patricia Bosco Leon" userId="770756a6-242a-43ce-95ab-0127129c8fab" providerId="ADAL" clId="{9755170C-7F98-48E0-AA4E-EFBC35433F63}" dt="2021-11-23T19:56:29.468" v="70" actId="1076"/>
          <ac:spMkLst>
            <pc:docMk/>
            <pc:sldMk cId="141667314" sldId="826"/>
            <ac:spMk id="27" creationId="{6F925CE1-A357-4EAC-AF33-AF2A50051131}"/>
          </ac:spMkLst>
        </pc:spChg>
        <pc:spChg chg="mod">
          <ac:chgData name="Gladys Patricia Bosco Leon" userId="770756a6-242a-43ce-95ab-0127129c8fab" providerId="ADAL" clId="{9755170C-7F98-48E0-AA4E-EFBC35433F63}" dt="2021-11-23T19:57:19.605" v="86" actId="1035"/>
          <ac:spMkLst>
            <pc:docMk/>
            <pc:sldMk cId="141667314" sldId="826"/>
            <ac:spMk id="28" creationId="{11A978BC-F373-499E-ACBA-4FAF5654C5FE}"/>
          </ac:spMkLst>
        </pc:spChg>
        <pc:spChg chg="mod">
          <ac:chgData name="Gladys Patricia Bosco Leon" userId="770756a6-242a-43ce-95ab-0127129c8fab" providerId="ADAL" clId="{9755170C-7F98-48E0-AA4E-EFBC35433F63}" dt="2021-11-23T19:55:27.308" v="66" actId="1076"/>
          <ac:spMkLst>
            <pc:docMk/>
            <pc:sldMk cId="141667314" sldId="826"/>
            <ac:spMk id="29" creationId="{27182BE5-44B2-4F23-B7E8-5C3086E5B80E}"/>
          </ac:spMkLst>
        </pc:spChg>
        <pc:spChg chg="mod">
          <ac:chgData name="Gladys Patricia Bosco Leon" userId="770756a6-242a-43ce-95ab-0127129c8fab" providerId="ADAL" clId="{9755170C-7F98-48E0-AA4E-EFBC35433F63}" dt="2021-11-23T19:56:20.118" v="69" actId="1076"/>
          <ac:spMkLst>
            <pc:docMk/>
            <pc:sldMk cId="141667314" sldId="826"/>
            <ac:spMk id="45" creationId="{77BABF98-8200-4091-8A17-75B588721069}"/>
          </ac:spMkLst>
        </pc:spChg>
        <pc:spChg chg="mod">
          <ac:chgData name="Gladys Patricia Bosco Leon" userId="770756a6-242a-43ce-95ab-0127129c8fab" providerId="ADAL" clId="{9755170C-7F98-48E0-AA4E-EFBC35433F63}" dt="2021-11-23T19:57:06.151" v="72" actId="1076"/>
          <ac:spMkLst>
            <pc:docMk/>
            <pc:sldMk cId="141667314" sldId="826"/>
            <ac:spMk id="46" creationId="{381EBF73-562A-40E7-90B8-28D0C2574800}"/>
          </ac:spMkLst>
        </pc:spChg>
        <pc:spChg chg="mod">
          <ac:chgData name="Gladys Patricia Bosco Leon" userId="770756a6-242a-43ce-95ab-0127129c8fab" providerId="ADAL" clId="{9755170C-7F98-48E0-AA4E-EFBC35433F63}" dt="2021-11-23T19:56:13.580" v="68" actId="1076"/>
          <ac:spMkLst>
            <pc:docMk/>
            <pc:sldMk cId="141667314" sldId="826"/>
            <ac:spMk id="50" creationId="{7DF9DBDC-C86D-4EAE-A59E-311DB7299235}"/>
          </ac:spMkLst>
        </pc:spChg>
        <pc:graphicFrameChg chg="del mod">
          <ac:chgData name="Gladys Patricia Bosco Leon" userId="770756a6-242a-43ce-95ab-0127129c8fab" providerId="ADAL" clId="{9755170C-7F98-48E0-AA4E-EFBC35433F63}" dt="2021-11-23T19:55:00.446" v="62" actId="478"/>
          <ac:graphicFrameMkLst>
            <pc:docMk/>
            <pc:sldMk cId="141667314" sldId="826"/>
            <ac:graphicFrameMk id="13" creationId="{ED3B1F86-6AC0-43F9-96A6-8BE058EB57D7}"/>
          </ac:graphicFrameMkLst>
        </pc:graphicFrameChg>
        <pc:graphicFrameChg chg="add del mod">
          <ac:chgData name="Gladys Patricia Bosco Leon" userId="770756a6-242a-43ce-95ab-0127129c8fab" providerId="ADAL" clId="{9755170C-7F98-48E0-AA4E-EFBC35433F63}" dt="2021-11-23T20:11:13.686" v="105" actId="478"/>
          <ac:graphicFrameMkLst>
            <pc:docMk/>
            <pc:sldMk cId="141667314" sldId="826"/>
            <ac:graphicFrameMk id="15" creationId="{66B16501-A9A1-4354-B851-8467987E9E38}"/>
          </ac:graphicFrameMkLst>
        </pc:graphicFrameChg>
        <pc:graphicFrameChg chg="add mod">
          <ac:chgData name="Gladys Patricia Bosco Leon" userId="770756a6-242a-43ce-95ab-0127129c8fab" providerId="ADAL" clId="{9755170C-7F98-48E0-AA4E-EFBC35433F63}" dt="2021-11-23T20:11:30.990" v="121" actId="1036"/>
          <ac:graphicFrameMkLst>
            <pc:docMk/>
            <pc:sldMk cId="141667314" sldId="826"/>
            <ac:graphicFrameMk id="16" creationId="{5CA6D345-D986-4719-B84F-0BF457A8A9F0}"/>
          </ac:graphicFrameMkLst>
        </pc:graphicFrameChg>
      </pc:sldChg>
      <pc:sldChg chg="modSp mod">
        <pc:chgData name="Gladys Patricia Bosco Leon" userId="770756a6-242a-43ce-95ab-0127129c8fab" providerId="ADAL" clId="{9755170C-7F98-48E0-AA4E-EFBC35433F63}" dt="2021-11-23T13:22:16.182" v="28" actId="14100"/>
        <pc:sldMkLst>
          <pc:docMk/>
          <pc:sldMk cId="1041187901" sldId="828"/>
        </pc:sldMkLst>
        <pc:spChg chg="mod">
          <ac:chgData name="Gladys Patricia Bosco Leon" userId="770756a6-242a-43ce-95ab-0127129c8fab" providerId="ADAL" clId="{9755170C-7F98-48E0-AA4E-EFBC35433F63}" dt="2021-11-23T13:22:16.182" v="28" actId="14100"/>
          <ac:spMkLst>
            <pc:docMk/>
            <pc:sldMk cId="1041187901" sldId="828"/>
            <ac:spMk id="4" creationId="{29297C0C-F19A-499D-8547-FEC6B7518304}"/>
          </ac:spMkLst>
        </pc:spChg>
        <pc:spChg chg="mod">
          <ac:chgData name="Gladys Patricia Bosco Leon" userId="770756a6-242a-43ce-95ab-0127129c8fab" providerId="ADAL" clId="{9755170C-7F98-48E0-AA4E-EFBC35433F63}" dt="2021-11-23T13:18:10.381" v="10" actId="1076"/>
          <ac:spMkLst>
            <pc:docMk/>
            <pc:sldMk cId="1041187901" sldId="828"/>
            <ac:spMk id="27" creationId="{BC9FFD42-4883-47A8-974F-8E691136DE28}"/>
          </ac:spMkLst>
        </pc:spChg>
        <pc:spChg chg="mod">
          <ac:chgData name="Gladys Patricia Bosco Leon" userId="770756a6-242a-43ce-95ab-0127129c8fab" providerId="ADAL" clId="{9755170C-7F98-48E0-AA4E-EFBC35433F63}" dt="2021-11-23T13:17:49.830" v="7" actId="1076"/>
          <ac:spMkLst>
            <pc:docMk/>
            <pc:sldMk cId="1041187901" sldId="828"/>
            <ac:spMk id="45" creationId="{77BABF98-8200-4091-8A17-75B588721069}"/>
          </ac:spMkLst>
        </pc:spChg>
        <pc:spChg chg="mod">
          <ac:chgData name="Gladys Patricia Bosco Leon" userId="770756a6-242a-43ce-95ab-0127129c8fab" providerId="ADAL" clId="{9755170C-7F98-48E0-AA4E-EFBC35433F63}" dt="2021-11-23T13:17:54.167" v="8" actId="1076"/>
          <ac:spMkLst>
            <pc:docMk/>
            <pc:sldMk cId="1041187901" sldId="828"/>
            <ac:spMk id="46" creationId="{381EBF73-562A-40E7-90B8-28D0C2574800}"/>
          </ac:spMkLst>
        </pc:spChg>
        <pc:spChg chg="mod">
          <ac:chgData name="Gladys Patricia Bosco Leon" userId="770756a6-242a-43ce-95ab-0127129c8fab" providerId="ADAL" clId="{9755170C-7F98-48E0-AA4E-EFBC35433F63}" dt="2021-11-23T13:21:45.592" v="26" actId="20577"/>
          <ac:spMkLst>
            <pc:docMk/>
            <pc:sldMk cId="1041187901" sldId="828"/>
            <ac:spMk id="51" creationId="{0B56933D-C4AB-414D-895C-2F113DB87172}"/>
          </ac:spMkLst>
        </pc:spChg>
      </pc:sldChg>
    </pc:docChg>
  </pc:docChgLst>
  <pc:docChgLst>
    <pc:chgData name="Virginia Santoro" userId="ac29d0f7-656d-4ddb-b649-8d48e9b0de09" providerId="ADAL" clId="{742359E5-485A-41E4-8F3B-837F99D95A3D}"/>
    <pc:docChg chg="modSld">
      <pc:chgData name="Virginia Santoro" userId="ac29d0f7-656d-4ddb-b649-8d48e9b0de09" providerId="ADAL" clId="{742359E5-485A-41E4-8F3B-837F99D95A3D}" dt="2021-11-25T13:02:01.492" v="84" actId="729"/>
      <pc:docMkLst>
        <pc:docMk/>
      </pc:docMkLst>
      <pc:sldChg chg="mod modShow">
        <pc:chgData name="Virginia Santoro" userId="ac29d0f7-656d-4ddb-b649-8d48e9b0de09" providerId="ADAL" clId="{742359E5-485A-41E4-8F3B-837F99D95A3D}" dt="2021-11-25T13:02:01.492" v="84" actId="729"/>
        <pc:sldMkLst>
          <pc:docMk/>
          <pc:sldMk cId="451466681" sldId="816"/>
        </pc:sldMkLst>
      </pc:sldChg>
      <pc:sldChg chg="modSp mod">
        <pc:chgData name="Virginia Santoro" userId="ac29d0f7-656d-4ddb-b649-8d48e9b0de09" providerId="ADAL" clId="{742359E5-485A-41E4-8F3B-837F99D95A3D}" dt="2021-11-23T15:56:08.625" v="47" actId="1037"/>
        <pc:sldMkLst>
          <pc:docMk/>
          <pc:sldMk cId="3018638938" sldId="818"/>
        </pc:sldMkLst>
        <pc:spChg chg="mod">
          <ac:chgData name="Virginia Santoro" userId="ac29d0f7-656d-4ddb-b649-8d48e9b0de09" providerId="ADAL" clId="{742359E5-485A-41E4-8F3B-837F99D95A3D}" dt="2021-11-23T15:56:08.625" v="47" actId="1037"/>
          <ac:spMkLst>
            <pc:docMk/>
            <pc:sldMk cId="3018638938" sldId="818"/>
            <ac:spMk id="4" creationId="{29297C0C-F19A-499D-8547-FEC6B7518304}"/>
          </ac:spMkLst>
        </pc:spChg>
        <pc:spChg chg="mod">
          <ac:chgData name="Virginia Santoro" userId="ac29d0f7-656d-4ddb-b649-8d48e9b0de09" providerId="ADAL" clId="{742359E5-485A-41E4-8F3B-837F99D95A3D}" dt="2021-11-23T15:56:08.625" v="47" actId="1037"/>
          <ac:spMkLst>
            <pc:docMk/>
            <pc:sldMk cId="3018638938" sldId="818"/>
            <ac:spMk id="45" creationId="{77BABF98-8200-4091-8A17-75B588721069}"/>
          </ac:spMkLst>
        </pc:spChg>
        <pc:spChg chg="mod">
          <ac:chgData name="Virginia Santoro" userId="ac29d0f7-656d-4ddb-b649-8d48e9b0de09" providerId="ADAL" clId="{742359E5-485A-41E4-8F3B-837F99D95A3D}" dt="2021-11-23T15:56:08.625" v="47" actId="1037"/>
          <ac:spMkLst>
            <pc:docMk/>
            <pc:sldMk cId="3018638938" sldId="818"/>
            <ac:spMk id="46" creationId="{381EBF73-562A-40E7-90B8-28D0C2574800}"/>
          </ac:spMkLst>
        </pc:spChg>
        <pc:spChg chg="mod">
          <ac:chgData name="Virginia Santoro" userId="ac29d0f7-656d-4ddb-b649-8d48e9b0de09" providerId="ADAL" clId="{742359E5-485A-41E4-8F3B-837F99D95A3D}" dt="2021-11-23T15:56:08.625" v="47" actId="1037"/>
          <ac:spMkLst>
            <pc:docMk/>
            <pc:sldMk cId="3018638938" sldId="818"/>
            <ac:spMk id="48" creationId="{4B457E7A-0726-4DAB-ABDC-2F13BAC01E62}"/>
          </ac:spMkLst>
        </pc:spChg>
        <pc:spChg chg="mod">
          <ac:chgData name="Virginia Santoro" userId="ac29d0f7-656d-4ddb-b649-8d48e9b0de09" providerId="ADAL" clId="{742359E5-485A-41E4-8F3B-837F99D95A3D}" dt="2021-11-23T15:56:08.625" v="47" actId="1037"/>
          <ac:spMkLst>
            <pc:docMk/>
            <pc:sldMk cId="3018638938" sldId="818"/>
            <ac:spMk id="50" creationId="{7DF9DBDC-C86D-4EAE-A59E-311DB7299235}"/>
          </ac:spMkLst>
        </pc:spChg>
        <pc:spChg chg="mod">
          <ac:chgData name="Virginia Santoro" userId="ac29d0f7-656d-4ddb-b649-8d48e9b0de09" providerId="ADAL" clId="{742359E5-485A-41E4-8F3B-837F99D95A3D}" dt="2021-11-23T15:56:08.625" v="47" actId="1037"/>
          <ac:spMkLst>
            <pc:docMk/>
            <pc:sldMk cId="3018638938" sldId="818"/>
            <ac:spMk id="51" creationId="{0B56933D-C4AB-414D-895C-2F113DB87172}"/>
          </ac:spMkLst>
        </pc:spChg>
        <pc:spChg chg="mod">
          <ac:chgData name="Virginia Santoro" userId="ac29d0f7-656d-4ddb-b649-8d48e9b0de09" providerId="ADAL" clId="{742359E5-485A-41E4-8F3B-837F99D95A3D}" dt="2021-11-23T15:56:08.625" v="47" actId="1037"/>
          <ac:spMkLst>
            <pc:docMk/>
            <pc:sldMk cId="3018638938" sldId="818"/>
            <ac:spMk id="53" creationId="{7CB730D9-2382-4FC7-9583-6759648E902F}"/>
          </ac:spMkLst>
        </pc:spChg>
        <pc:spChg chg="mod">
          <ac:chgData name="Virginia Santoro" userId="ac29d0f7-656d-4ddb-b649-8d48e9b0de09" providerId="ADAL" clId="{742359E5-485A-41E4-8F3B-837F99D95A3D}" dt="2021-11-23T15:56:08.625" v="47" actId="1037"/>
          <ac:spMkLst>
            <pc:docMk/>
            <pc:sldMk cId="3018638938" sldId="818"/>
            <ac:spMk id="54" creationId="{68FF8AE6-A32A-4C24-9F98-6D56F14E6594}"/>
          </ac:spMkLst>
        </pc:spChg>
        <pc:spChg chg="mod">
          <ac:chgData name="Virginia Santoro" userId="ac29d0f7-656d-4ddb-b649-8d48e9b0de09" providerId="ADAL" clId="{742359E5-485A-41E4-8F3B-837F99D95A3D}" dt="2021-11-23T15:56:08.625" v="47" actId="1037"/>
          <ac:spMkLst>
            <pc:docMk/>
            <pc:sldMk cId="3018638938" sldId="818"/>
            <ac:spMk id="55" creationId="{E0333946-64FA-4F85-9CD6-0B7C18AB3435}"/>
          </ac:spMkLst>
        </pc:spChg>
        <pc:spChg chg="mod">
          <ac:chgData name="Virginia Santoro" userId="ac29d0f7-656d-4ddb-b649-8d48e9b0de09" providerId="ADAL" clId="{742359E5-485A-41E4-8F3B-837F99D95A3D}" dt="2021-11-23T15:56:08.625" v="47" actId="1037"/>
          <ac:spMkLst>
            <pc:docMk/>
            <pc:sldMk cId="3018638938" sldId="818"/>
            <ac:spMk id="56" creationId="{194A69B9-B094-4B31-91C5-B08BC72A2593}"/>
          </ac:spMkLst>
        </pc:spChg>
        <pc:spChg chg="mod">
          <ac:chgData name="Virginia Santoro" userId="ac29d0f7-656d-4ddb-b649-8d48e9b0de09" providerId="ADAL" clId="{742359E5-485A-41E4-8F3B-837F99D95A3D}" dt="2021-11-23T15:56:08.625" v="47" actId="1037"/>
          <ac:spMkLst>
            <pc:docMk/>
            <pc:sldMk cId="3018638938" sldId="818"/>
            <ac:spMk id="57" creationId="{5CB8CB8B-3E64-4551-A146-E930A5E4083B}"/>
          </ac:spMkLst>
        </pc:spChg>
        <pc:spChg chg="mod">
          <ac:chgData name="Virginia Santoro" userId="ac29d0f7-656d-4ddb-b649-8d48e9b0de09" providerId="ADAL" clId="{742359E5-485A-41E4-8F3B-837F99D95A3D}" dt="2021-11-23T15:56:08.625" v="47" actId="1037"/>
          <ac:spMkLst>
            <pc:docMk/>
            <pc:sldMk cId="3018638938" sldId="818"/>
            <ac:spMk id="58" creationId="{3D804BA5-4A3B-4C4E-885D-5D9FD82C8125}"/>
          </ac:spMkLst>
        </pc:spChg>
        <pc:spChg chg="mod">
          <ac:chgData name="Virginia Santoro" userId="ac29d0f7-656d-4ddb-b649-8d48e9b0de09" providerId="ADAL" clId="{742359E5-485A-41E4-8F3B-837F99D95A3D}" dt="2021-11-23T15:56:08.625" v="47" actId="1037"/>
          <ac:spMkLst>
            <pc:docMk/>
            <pc:sldMk cId="3018638938" sldId="818"/>
            <ac:spMk id="59" creationId="{A400E1F4-6FFB-4FA5-A9AE-4468E616C141}"/>
          </ac:spMkLst>
        </pc:spChg>
        <pc:spChg chg="mod">
          <ac:chgData name="Virginia Santoro" userId="ac29d0f7-656d-4ddb-b649-8d48e9b0de09" providerId="ADAL" clId="{742359E5-485A-41E4-8F3B-837F99D95A3D}" dt="2021-11-23T15:56:08.625" v="47" actId="1037"/>
          <ac:spMkLst>
            <pc:docMk/>
            <pc:sldMk cId="3018638938" sldId="818"/>
            <ac:spMk id="60" creationId="{1B4E8D1A-87AA-4651-91E8-F93B43298A74}"/>
          </ac:spMkLst>
        </pc:spChg>
        <pc:spChg chg="mod">
          <ac:chgData name="Virginia Santoro" userId="ac29d0f7-656d-4ddb-b649-8d48e9b0de09" providerId="ADAL" clId="{742359E5-485A-41E4-8F3B-837F99D95A3D}" dt="2021-11-23T15:56:08.625" v="47" actId="1037"/>
          <ac:spMkLst>
            <pc:docMk/>
            <pc:sldMk cId="3018638938" sldId="818"/>
            <ac:spMk id="61" creationId="{802CE9CA-1F98-4309-A5F7-31122107D0ED}"/>
          </ac:spMkLst>
        </pc:spChg>
        <pc:spChg chg="mod">
          <ac:chgData name="Virginia Santoro" userId="ac29d0f7-656d-4ddb-b649-8d48e9b0de09" providerId="ADAL" clId="{742359E5-485A-41E4-8F3B-837F99D95A3D}" dt="2021-11-23T15:56:08.625" v="47" actId="1037"/>
          <ac:spMkLst>
            <pc:docMk/>
            <pc:sldMk cId="3018638938" sldId="818"/>
            <ac:spMk id="62" creationId="{D201707C-9817-426E-B966-29278789B723}"/>
          </ac:spMkLst>
        </pc:spChg>
        <pc:spChg chg="mod">
          <ac:chgData name="Virginia Santoro" userId="ac29d0f7-656d-4ddb-b649-8d48e9b0de09" providerId="ADAL" clId="{742359E5-485A-41E4-8F3B-837F99D95A3D}" dt="2021-11-23T15:56:08.625" v="47" actId="1037"/>
          <ac:spMkLst>
            <pc:docMk/>
            <pc:sldMk cId="3018638938" sldId="818"/>
            <ac:spMk id="63" creationId="{937EC8BD-071B-48E5-A06E-33A73E155E4B}"/>
          </ac:spMkLst>
        </pc:spChg>
        <pc:spChg chg="mod">
          <ac:chgData name="Virginia Santoro" userId="ac29d0f7-656d-4ddb-b649-8d48e9b0de09" providerId="ADAL" clId="{742359E5-485A-41E4-8F3B-837F99D95A3D}" dt="2021-11-23T15:56:08.625" v="47" actId="1037"/>
          <ac:spMkLst>
            <pc:docMk/>
            <pc:sldMk cId="3018638938" sldId="818"/>
            <ac:spMk id="64" creationId="{FFB588FF-3898-4906-853D-17D56E4EA104}"/>
          </ac:spMkLst>
        </pc:spChg>
        <pc:spChg chg="mod">
          <ac:chgData name="Virginia Santoro" userId="ac29d0f7-656d-4ddb-b649-8d48e9b0de09" providerId="ADAL" clId="{742359E5-485A-41E4-8F3B-837F99D95A3D}" dt="2021-11-23T15:56:08.625" v="47" actId="1037"/>
          <ac:spMkLst>
            <pc:docMk/>
            <pc:sldMk cId="3018638938" sldId="818"/>
            <ac:spMk id="65" creationId="{1B60F46D-B594-4F28-A04F-0AE65FAEE86B}"/>
          </ac:spMkLst>
        </pc:spChg>
        <pc:spChg chg="mod">
          <ac:chgData name="Virginia Santoro" userId="ac29d0f7-656d-4ddb-b649-8d48e9b0de09" providerId="ADAL" clId="{742359E5-485A-41E4-8F3B-837F99D95A3D}" dt="2021-11-23T15:56:08.625" v="47" actId="1037"/>
          <ac:spMkLst>
            <pc:docMk/>
            <pc:sldMk cId="3018638938" sldId="818"/>
            <ac:spMk id="66" creationId="{180067A8-F3F1-479D-8165-3A98EF9BE9AE}"/>
          </ac:spMkLst>
        </pc:spChg>
        <pc:spChg chg="mod">
          <ac:chgData name="Virginia Santoro" userId="ac29d0f7-656d-4ddb-b649-8d48e9b0de09" providerId="ADAL" clId="{742359E5-485A-41E4-8F3B-837F99D95A3D}" dt="2021-11-23T15:56:08.625" v="47" actId="1037"/>
          <ac:spMkLst>
            <pc:docMk/>
            <pc:sldMk cId="3018638938" sldId="818"/>
            <ac:spMk id="67" creationId="{653F6CC2-23C3-4976-8097-F61B453D36EE}"/>
          </ac:spMkLst>
        </pc:spChg>
        <pc:spChg chg="mod">
          <ac:chgData name="Virginia Santoro" userId="ac29d0f7-656d-4ddb-b649-8d48e9b0de09" providerId="ADAL" clId="{742359E5-485A-41E4-8F3B-837F99D95A3D}" dt="2021-11-23T15:56:08.625" v="47" actId="1037"/>
          <ac:spMkLst>
            <pc:docMk/>
            <pc:sldMk cId="3018638938" sldId="818"/>
            <ac:spMk id="68" creationId="{0CFCCCC0-0BED-49FA-BB40-B9B167E9429D}"/>
          </ac:spMkLst>
        </pc:spChg>
      </pc:sldChg>
      <pc:sldChg chg="addSp modSp mod">
        <pc:chgData name="Virginia Santoro" userId="ac29d0f7-656d-4ddb-b649-8d48e9b0de09" providerId="ADAL" clId="{742359E5-485A-41E4-8F3B-837F99D95A3D}" dt="2021-11-25T12:45:49.600" v="82" actId="20577"/>
        <pc:sldMkLst>
          <pc:docMk/>
          <pc:sldMk cId="1041187901" sldId="828"/>
        </pc:sldMkLst>
        <pc:spChg chg="mod">
          <ac:chgData name="Virginia Santoro" userId="ac29d0f7-656d-4ddb-b649-8d48e9b0de09" providerId="ADAL" clId="{742359E5-485A-41E4-8F3B-837F99D95A3D}" dt="2021-11-25T12:45:41.202" v="72" actId="14100"/>
          <ac:spMkLst>
            <pc:docMk/>
            <pc:sldMk cId="1041187901" sldId="828"/>
            <ac:spMk id="4" creationId="{29297C0C-F19A-499D-8547-FEC6B7518304}"/>
          </ac:spMkLst>
        </pc:spChg>
        <pc:spChg chg="add mod">
          <ac:chgData name="Virginia Santoro" userId="ac29d0f7-656d-4ddb-b649-8d48e9b0de09" providerId="ADAL" clId="{742359E5-485A-41E4-8F3B-837F99D95A3D}" dt="2021-11-25T12:45:49.600" v="82" actId="20577"/>
          <ac:spMkLst>
            <pc:docMk/>
            <pc:sldMk cId="1041187901" sldId="828"/>
            <ac:spMk id="15" creationId="{E65B3D85-9C32-4214-9721-D86A1BAFDB6C}"/>
          </ac:spMkLst>
        </pc:spChg>
        <pc:spChg chg="add mod">
          <ac:chgData name="Virginia Santoro" userId="ac29d0f7-656d-4ddb-b649-8d48e9b0de09" providerId="ADAL" clId="{742359E5-485A-41E4-8F3B-837F99D95A3D}" dt="2021-11-25T12:45:24.493" v="55" actId="20577"/>
          <ac:spMkLst>
            <pc:docMk/>
            <pc:sldMk cId="1041187901" sldId="828"/>
            <ac:spMk id="16" creationId="{F30588A7-F05B-443D-B740-B16EFF8B927A}"/>
          </ac:spMkLst>
        </pc:spChg>
      </pc:sldChg>
    </pc:docChg>
  </pc:docChgLst>
  <pc:docChgLst>
    <pc:chgData name="Luis Alcaraz Pardo" userId="edaa1aa8-091f-4474-8841-4f986918f0ab" providerId="ADAL" clId="{226A93CA-CFF4-4D80-B8F8-6ECD8D39D75C}"/>
    <pc:docChg chg="modSld">
      <pc:chgData name="Luis Alcaraz Pardo" userId="edaa1aa8-091f-4474-8841-4f986918f0ab" providerId="ADAL" clId="{226A93CA-CFF4-4D80-B8F8-6ECD8D39D75C}" dt="2021-10-26T13:42:18.810" v="0" actId="207"/>
      <pc:docMkLst>
        <pc:docMk/>
      </pc:docMkLst>
      <pc:sldChg chg="modSp mod">
        <pc:chgData name="Luis Alcaraz Pardo" userId="edaa1aa8-091f-4474-8841-4f986918f0ab" providerId="ADAL" clId="{226A93CA-CFF4-4D80-B8F8-6ECD8D39D75C}" dt="2021-10-26T13:42:18.810" v="0" actId="207"/>
        <pc:sldMkLst>
          <pc:docMk/>
          <pc:sldMk cId="1550818170" sldId="809"/>
        </pc:sldMkLst>
        <pc:spChg chg="mod">
          <ac:chgData name="Luis Alcaraz Pardo" userId="edaa1aa8-091f-4474-8841-4f986918f0ab" providerId="ADAL" clId="{226A93CA-CFF4-4D80-B8F8-6ECD8D39D75C}" dt="2021-10-26T13:42:18.810" v="0" actId="207"/>
          <ac:spMkLst>
            <pc:docMk/>
            <pc:sldMk cId="1550818170" sldId="809"/>
            <ac:spMk id="12" creationId="{E5D9DFA3-6FAD-47D7-A3A6-4D4D5B4102AB}"/>
          </ac:spMkLst>
        </pc:spChg>
        <pc:spChg chg="mod">
          <ac:chgData name="Luis Alcaraz Pardo" userId="edaa1aa8-091f-4474-8841-4f986918f0ab" providerId="ADAL" clId="{226A93CA-CFF4-4D80-B8F8-6ECD8D39D75C}" dt="2021-10-26T13:42:18.810" v="0" actId="207"/>
          <ac:spMkLst>
            <pc:docMk/>
            <pc:sldMk cId="1550818170" sldId="809"/>
            <ac:spMk id="13" creationId="{27BAD61B-BF3E-4A0F-B500-818105FF23A4}"/>
          </ac:spMkLst>
        </pc:spChg>
        <pc:spChg chg="mod">
          <ac:chgData name="Luis Alcaraz Pardo" userId="edaa1aa8-091f-4474-8841-4f986918f0ab" providerId="ADAL" clId="{226A93CA-CFF4-4D80-B8F8-6ECD8D39D75C}" dt="2021-10-26T13:42:18.810" v="0" actId="207"/>
          <ac:spMkLst>
            <pc:docMk/>
            <pc:sldMk cId="1550818170" sldId="809"/>
            <ac:spMk id="14" creationId="{5020DDFF-9A8D-45E1-AC57-35EB9D2FB693}"/>
          </ac:spMkLst>
        </pc:spChg>
        <pc:spChg chg="mod">
          <ac:chgData name="Luis Alcaraz Pardo" userId="edaa1aa8-091f-4474-8841-4f986918f0ab" providerId="ADAL" clId="{226A93CA-CFF4-4D80-B8F8-6ECD8D39D75C}" dt="2021-10-26T13:42:18.810" v="0" actId="207"/>
          <ac:spMkLst>
            <pc:docMk/>
            <pc:sldMk cId="1550818170" sldId="809"/>
            <ac:spMk id="15" creationId="{D49793BD-89C2-4B17-B113-334301A6C57B}"/>
          </ac:spMkLst>
        </pc:spChg>
        <pc:spChg chg="mod">
          <ac:chgData name="Luis Alcaraz Pardo" userId="edaa1aa8-091f-4474-8841-4f986918f0ab" providerId="ADAL" clId="{226A93CA-CFF4-4D80-B8F8-6ECD8D39D75C}" dt="2021-10-26T13:42:18.810" v="0" actId="207"/>
          <ac:spMkLst>
            <pc:docMk/>
            <pc:sldMk cId="1550818170" sldId="809"/>
            <ac:spMk id="16" creationId="{08E774EE-F7E5-45E8-946F-49ECE4686726}"/>
          </ac:spMkLst>
        </pc:spChg>
        <pc:spChg chg="mod">
          <ac:chgData name="Luis Alcaraz Pardo" userId="edaa1aa8-091f-4474-8841-4f986918f0ab" providerId="ADAL" clId="{226A93CA-CFF4-4D80-B8F8-6ECD8D39D75C}" dt="2021-10-26T13:42:18.810" v="0" actId="207"/>
          <ac:spMkLst>
            <pc:docMk/>
            <pc:sldMk cId="1550818170" sldId="809"/>
            <ac:spMk id="21" creationId="{DB179B1C-C289-48E5-AFB3-127A9CF3888F}"/>
          </ac:spMkLst>
        </pc:spChg>
      </pc:sldChg>
    </pc:docChg>
  </pc:docChgLst>
  <pc:docChgLst>
    <pc:chgData name="Luis Alcaraz Pardo" userId="edaa1aa8-091f-4474-8841-4f986918f0ab" providerId="ADAL" clId="{BE89F498-F2B6-4B4D-9380-9DD06674E45E}"/>
    <pc:docChg chg="undo redo custSel addSld delSld modSld sldOrd">
      <pc:chgData name="Luis Alcaraz Pardo" userId="edaa1aa8-091f-4474-8841-4f986918f0ab" providerId="ADAL" clId="{BE89F498-F2B6-4B4D-9380-9DD06674E45E}" dt="2021-11-25T18:50:12.842" v="5259"/>
      <pc:docMkLst>
        <pc:docMk/>
      </pc:docMkLst>
      <pc:sldChg chg="modSp mod">
        <pc:chgData name="Luis Alcaraz Pardo" userId="edaa1aa8-091f-4474-8841-4f986918f0ab" providerId="ADAL" clId="{BE89F498-F2B6-4B4D-9380-9DD06674E45E}" dt="2021-11-24T19:22:03.916" v="1640" actId="20577"/>
        <pc:sldMkLst>
          <pc:docMk/>
          <pc:sldMk cId="2815922249" sldId="810"/>
        </pc:sldMkLst>
        <pc:spChg chg="mod">
          <ac:chgData name="Luis Alcaraz Pardo" userId="edaa1aa8-091f-4474-8841-4f986918f0ab" providerId="ADAL" clId="{BE89F498-F2B6-4B4D-9380-9DD06674E45E}" dt="2021-11-24T19:22:03.916" v="1640" actId="20577"/>
          <ac:spMkLst>
            <pc:docMk/>
            <pc:sldMk cId="2815922249" sldId="810"/>
            <ac:spMk id="8" creationId="{3445FF5A-BB98-4270-B179-14F5BC68B734}"/>
          </ac:spMkLst>
        </pc:spChg>
      </pc:sldChg>
      <pc:sldChg chg="modSp">
        <pc:chgData name="Luis Alcaraz Pardo" userId="edaa1aa8-091f-4474-8841-4f986918f0ab" providerId="ADAL" clId="{BE89F498-F2B6-4B4D-9380-9DD06674E45E}" dt="2021-11-22T20:59:29.969" v="954" actId="20577"/>
        <pc:sldMkLst>
          <pc:docMk/>
          <pc:sldMk cId="2799302551" sldId="812"/>
        </pc:sldMkLst>
        <pc:spChg chg="mod">
          <ac:chgData name="Luis Alcaraz Pardo" userId="edaa1aa8-091f-4474-8841-4f986918f0ab" providerId="ADAL" clId="{BE89F498-F2B6-4B4D-9380-9DD06674E45E}" dt="2021-11-22T20:59:29.969" v="954" actId="20577"/>
          <ac:spMkLst>
            <pc:docMk/>
            <pc:sldMk cId="2799302551" sldId="812"/>
            <ac:spMk id="14" creationId="{DA26AE36-8CA0-49D5-81D9-65DD1494E369}"/>
          </ac:spMkLst>
        </pc:spChg>
      </pc:sldChg>
      <pc:sldChg chg="ord">
        <pc:chgData name="Luis Alcaraz Pardo" userId="edaa1aa8-091f-4474-8841-4f986918f0ab" providerId="ADAL" clId="{BE89F498-F2B6-4B4D-9380-9DD06674E45E}" dt="2021-11-25T18:50:12.842" v="5259"/>
        <pc:sldMkLst>
          <pc:docMk/>
          <pc:sldMk cId="3488557382" sldId="815"/>
        </pc:sldMkLst>
      </pc:sldChg>
      <pc:sldChg chg="modSp mod">
        <pc:chgData name="Luis Alcaraz Pardo" userId="edaa1aa8-091f-4474-8841-4f986918f0ab" providerId="ADAL" clId="{BE89F498-F2B6-4B4D-9380-9DD06674E45E}" dt="2021-11-24T22:09:06.802" v="5244" actId="20577"/>
        <pc:sldMkLst>
          <pc:docMk/>
          <pc:sldMk cId="451466681" sldId="816"/>
        </pc:sldMkLst>
        <pc:spChg chg="mod">
          <ac:chgData name="Luis Alcaraz Pardo" userId="edaa1aa8-091f-4474-8841-4f986918f0ab" providerId="ADAL" clId="{BE89F498-F2B6-4B4D-9380-9DD06674E45E}" dt="2021-11-24T22:09:06.802" v="5244" actId="20577"/>
          <ac:spMkLst>
            <pc:docMk/>
            <pc:sldMk cId="451466681" sldId="816"/>
            <ac:spMk id="38" creationId="{D7512933-E57B-48C9-8AA5-8FD7D49EEC34}"/>
          </ac:spMkLst>
        </pc:spChg>
      </pc:sldChg>
      <pc:sldChg chg="modSp mod">
        <pc:chgData name="Luis Alcaraz Pardo" userId="edaa1aa8-091f-4474-8841-4f986918f0ab" providerId="ADAL" clId="{BE89F498-F2B6-4B4D-9380-9DD06674E45E}" dt="2021-11-22T20:42:52.514" v="51" actId="20577"/>
        <pc:sldMkLst>
          <pc:docMk/>
          <pc:sldMk cId="3628917372" sldId="817"/>
        </pc:sldMkLst>
        <pc:spChg chg="mod">
          <ac:chgData name="Luis Alcaraz Pardo" userId="edaa1aa8-091f-4474-8841-4f986918f0ab" providerId="ADAL" clId="{BE89F498-F2B6-4B4D-9380-9DD06674E45E}" dt="2021-11-22T20:42:52.514" v="51" actId="20577"/>
          <ac:spMkLst>
            <pc:docMk/>
            <pc:sldMk cId="3628917372" sldId="817"/>
            <ac:spMk id="14" creationId="{DA26AE36-8CA0-49D5-81D9-65DD1494E369}"/>
          </ac:spMkLst>
        </pc:spChg>
      </pc:sldChg>
      <pc:sldChg chg="delSp modSp mod">
        <pc:chgData name="Luis Alcaraz Pardo" userId="edaa1aa8-091f-4474-8841-4f986918f0ab" providerId="ADAL" clId="{BE89F498-F2B6-4B4D-9380-9DD06674E45E}" dt="2021-11-22T20:43:13.783" v="122" actId="1038"/>
        <pc:sldMkLst>
          <pc:docMk/>
          <pc:sldMk cId="3018638938" sldId="818"/>
        </pc:sldMkLst>
        <pc:spChg chg="mod">
          <ac:chgData name="Luis Alcaraz Pardo" userId="edaa1aa8-091f-4474-8841-4f986918f0ab" providerId="ADAL" clId="{BE89F498-F2B6-4B4D-9380-9DD06674E45E}" dt="2021-11-22T20:43:13.783" v="122" actId="1038"/>
          <ac:spMkLst>
            <pc:docMk/>
            <pc:sldMk cId="3018638938" sldId="818"/>
            <ac:spMk id="4" creationId="{29297C0C-F19A-499D-8547-FEC6B7518304}"/>
          </ac:spMkLst>
        </pc:spChg>
        <pc:spChg chg="del">
          <ac:chgData name="Luis Alcaraz Pardo" userId="edaa1aa8-091f-4474-8841-4f986918f0ab" providerId="ADAL" clId="{BE89F498-F2B6-4B4D-9380-9DD06674E45E}" dt="2021-11-22T20:42:31.944" v="0" actId="478"/>
          <ac:spMkLst>
            <pc:docMk/>
            <pc:sldMk cId="3018638938" sldId="818"/>
            <ac:spMk id="10" creationId="{83462EA0-63FA-4BCB-AB4E-D75A9B5CC41D}"/>
          </ac:spMkLst>
        </pc:spChg>
        <pc:spChg chg="mod">
          <ac:chgData name="Luis Alcaraz Pardo" userId="edaa1aa8-091f-4474-8841-4f986918f0ab" providerId="ADAL" clId="{BE89F498-F2B6-4B4D-9380-9DD06674E45E}" dt="2021-11-22T20:42:47.542" v="48" actId="20577"/>
          <ac:spMkLst>
            <pc:docMk/>
            <pc:sldMk cId="3018638938" sldId="818"/>
            <ac:spMk id="14" creationId="{DA26AE36-8CA0-49D5-81D9-65DD1494E369}"/>
          </ac:spMkLst>
        </pc:spChg>
        <pc:spChg chg="del">
          <ac:chgData name="Luis Alcaraz Pardo" userId="edaa1aa8-091f-4474-8841-4f986918f0ab" providerId="ADAL" clId="{BE89F498-F2B6-4B4D-9380-9DD06674E45E}" dt="2021-11-22T20:42:31.944" v="0" actId="478"/>
          <ac:spMkLst>
            <pc:docMk/>
            <pc:sldMk cId="3018638938" sldId="818"/>
            <ac:spMk id="33" creationId="{A1CD6C1A-D1F3-4D26-9BA1-0DEFB80A8C12}"/>
          </ac:spMkLst>
        </pc:spChg>
        <pc:spChg chg="del">
          <ac:chgData name="Luis Alcaraz Pardo" userId="edaa1aa8-091f-4474-8841-4f986918f0ab" providerId="ADAL" clId="{BE89F498-F2B6-4B4D-9380-9DD06674E45E}" dt="2021-11-22T20:42:31.944" v="0" actId="478"/>
          <ac:spMkLst>
            <pc:docMk/>
            <pc:sldMk cId="3018638938" sldId="818"/>
            <ac:spMk id="34" creationId="{431C9192-C673-4923-AED0-D673E56DBD7F}"/>
          </ac:spMkLst>
        </pc:spChg>
        <pc:spChg chg="del">
          <ac:chgData name="Luis Alcaraz Pardo" userId="edaa1aa8-091f-4474-8841-4f986918f0ab" providerId="ADAL" clId="{BE89F498-F2B6-4B4D-9380-9DD06674E45E}" dt="2021-11-22T20:42:31.944" v="0" actId="478"/>
          <ac:spMkLst>
            <pc:docMk/>
            <pc:sldMk cId="3018638938" sldId="818"/>
            <ac:spMk id="35" creationId="{CE903D57-4D51-4F01-BE4D-FE13D4D45F4B}"/>
          </ac:spMkLst>
        </pc:spChg>
        <pc:spChg chg="mod">
          <ac:chgData name="Luis Alcaraz Pardo" userId="edaa1aa8-091f-4474-8841-4f986918f0ab" providerId="ADAL" clId="{BE89F498-F2B6-4B4D-9380-9DD06674E45E}" dt="2021-11-22T20:42:41.859" v="47" actId="20577"/>
          <ac:spMkLst>
            <pc:docMk/>
            <pc:sldMk cId="3018638938" sldId="818"/>
            <ac:spMk id="38" creationId="{0AFDD169-1446-4B1A-BD15-598C360A0B96}"/>
          </ac:spMkLst>
        </pc:spChg>
        <pc:spChg chg="del">
          <ac:chgData name="Luis Alcaraz Pardo" userId="edaa1aa8-091f-4474-8841-4f986918f0ab" providerId="ADAL" clId="{BE89F498-F2B6-4B4D-9380-9DD06674E45E}" dt="2021-11-22T20:42:31.944" v="0" actId="478"/>
          <ac:spMkLst>
            <pc:docMk/>
            <pc:sldMk cId="3018638938" sldId="818"/>
            <ac:spMk id="41" creationId="{AF997C8E-FE8F-473D-BDB7-F04E08822DB1}"/>
          </ac:spMkLst>
        </pc:spChg>
        <pc:spChg chg="del">
          <ac:chgData name="Luis Alcaraz Pardo" userId="edaa1aa8-091f-4474-8841-4f986918f0ab" providerId="ADAL" clId="{BE89F498-F2B6-4B4D-9380-9DD06674E45E}" dt="2021-11-22T20:42:31.944" v="0" actId="478"/>
          <ac:spMkLst>
            <pc:docMk/>
            <pc:sldMk cId="3018638938" sldId="818"/>
            <ac:spMk id="42" creationId="{43E41B9D-71C9-49A8-91BA-C1509B056795}"/>
          </ac:spMkLst>
        </pc:spChg>
        <pc:spChg chg="del">
          <ac:chgData name="Luis Alcaraz Pardo" userId="edaa1aa8-091f-4474-8841-4f986918f0ab" providerId="ADAL" clId="{BE89F498-F2B6-4B4D-9380-9DD06674E45E}" dt="2021-11-22T20:42:31.944" v="0" actId="478"/>
          <ac:spMkLst>
            <pc:docMk/>
            <pc:sldMk cId="3018638938" sldId="818"/>
            <ac:spMk id="43" creationId="{BD0CE90C-DDFF-438E-84D4-F369BDA80C93}"/>
          </ac:spMkLst>
        </pc:spChg>
        <pc:spChg chg="del">
          <ac:chgData name="Luis Alcaraz Pardo" userId="edaa1aa8-091f-4474-8841-4f986918f0ab" providerId="ADAL" clId="{BE89F498-F2B6-4B4D-9380-9DD06674E45E}" dt="2021-11-22T20:42:31.944" v="0" actId="478"/>
          <ac:spMkLst>
            <pc:docMk/>
            <pc:sldMk cId="3018638938" sldId="818"/>
            <ac:spMk id="44" creationId="{6DCC8BBF-0FA5-4548-B673-35B26F10DBF4}"/>
          </ac:spMkLst>
        </pc:spChg>
        <pc:spChg chg="mod">
          <ac:chgData name="Luis Alcaraz Pardo" userId="edaa1aa8-091f-4474-8841-4f986918f0ab" providerId="ADAL" clId="{BE89F498-F2B6-4B4D-9380-9DD06674E45E}" dt="2021-11-22T20:43:13.783" v="122" actId="1038"/>
          <ac:spMkLst>
            <pc:docMk/>
            <pc:sldMk cId="3018638938" sldId="818"/>
            <ac:spMk id="45" creationId="{77BABF98-8200-4091-8A17-75B588721069}"/>
          </ac:spMkLst>
        </pc:spChg>
        <pc:spChg chg="mod">
          <ac:chgData name="Luis Alcaraz Pardo" userId="edaa1aa8-091f-4474-8841-4f986918f0ab" providerId="ADAL" clId="{BE89F498-F2B6-4B4D-9380-9DD06674E45E}" dt="2021-11-22T20:43:13.783" v="122" actId="1038"/>
          <ac:spMkLst>
            <pc:docMk/>
            <pc:sldMk cId="3018638938" sldId="818"/>
            <ac:spMk id="46" creationId="{381EBF73-562A-40E7-90B8-28D0C2574800}"/>
          </ac:spMkLst>
        </pc:spChg>
        <pc:spChg chg="mod">
          <ac:chgData name="Luis Alcaraz Pardo" userId="edaa1aa8-091f-4474-8841-4f986918f0ab" providerId="ADAL" clId="{BE89F498-F2B6-4B4D-9380-9DD06674E45E}" dt="2021-11-22T20:43:13.783" v="122" actId="1038"/>
          <ac:spMkLst>
            <pc:docMk/>
            <pc:sldMk cId="3018638938" sldId="818"/>
            <ac:spMk id="48" creationId="{4B457E7A-0726-4DAB-ABDC-2F13BAC01E62}"/>
          </ac:spMkLst>
        </pc:spChg>
        <pc:spChg chg="mod">
          <ac:chgData name="Luis Alcaraz Pardo" userId="edaa1aa8-091f-4474-8841-4f986918f0ab" providerId="ADAL" clId="{BE89F498-F2B6-4B4D-9380-9DD06674E45E}" dt="2021-11-22T20:43:13.783" v="122" actId="1038"/>
          <ac:spMkLst>
            <pc:docMk/>
            <pc:sldMk cId="3018638938" sldId="818"/>
            <ac:spMk id="50" creationId="{7DF9DBDC-C86D-4EAE-A59E-311DB7299235}"/>
          </ac:spMkLst>
        </pc:spChg>
        <pc:spChg chg="mod">
          <ac:chgData name="Luis Alcaraz Pardo" userId="edaa1aa8-091f-4474-8841-4f986918f0ab" providerId="ADAL" clId="{BE89F498-F2B6-4B4D-9380-9DD06674E45E}" dt="2021-11-22T20:43:13.783" v="122" actId="1038"/>
          <ac:spMkLst>
            <pc:docMk/>
            <pc:sldMk cId="3018638938" sldId="818"/>
            <ac:spMk id="51" creationId="{0B56933D-C4AB-414D-895C-2F113DB87172}"/>
          </ac:spMkLst>
        </pc:spChg>
        <pc:spChg chg="mod">
          <ac:chgData name="Luis Alcaraz Pardo" userId="edaa1aa8-091f-4474-8841-4f986918f0ab" providerId="ADAL" clId="{BE89F498-F2B6-4B4D-9380-9DD06674E45E}" dt="2021-11-22T20:43:13.783" v="122" actId="1038"/>
          <ac:spMkLst>
            <pc:docMk/>
            <pc:sldMk cId="3018638938" sldId="818"/>
            <ac:spMk id="53" creationId="{7CB730D9-2382-4FC7-9583-6759648E902F}"/>
          </ac:spMkLst>
        </pc:spChg>
        <pc:spChg chg="mod">
          <ac:chgData name="Luis Alcaraz Pardo" userId="edaa1aa8-091f-4474-8841-4f986918f0ab" providerId="ADAL" clId="{BE89F498-F2B6-4B4D-9380-9DD06674E45E}" dt="2021-11-22T20:43:13.783" v="122" actId="1038"/>
          <ac:spMkLst>
            <pc:docMk/>
            <pc:sldMk cId="3018638938" sldId="818"/>
            <ac:spMk id="54" creationId="{68FF8AE6-A32A-4C24-9F98-6D56F14E6594}"/>
          </ac:spMkLst>
        </pc:spChg>
        <pc:spChg chg="mod">
          <ac:chgData name="Luis Alcaraz Pardo" userId="edaa1aa8-091f-4474-8841-4f986918f0ab" providerId="ADAL" clId="{BE89F498-F2B6-4B4D-9380-9DD06674E45E}" dt="2021-11-22T20:43:13.783" v="122" actId="1038"/>
          <ac:spMkLst>
            <pc:docMk/>
            <pc:sldMk cId="3018638938" sldId="818"/>
            <ac:spMk id="55" creationId="{E0333946-64FA-4F85-9CD6-0B7C18AB3435}"/>
          </ac:spMkLst>
        </pc:spChg>
        <pc:spChg chg="mod">
          <ac:chgData name="Luis Alcaraz Pardo" userId="edaa1aa8-091f-4474-8841-4f986918f0ab" providerId="ADAL" clId="{BE89F498-F2B6-4B4D-9380-9DD06674E45E}" dt="2021-11-22T20:43:13.783" v="122" actId="1038"/>
          <ac:spMkLst>
            <pc:docMk/>
            <pc:sldMk cId="3018638938" sldId="818"/>
            <ac:spMk id="56" creationId="{194A69B9-B094-4B31-91C5-B08BC72A2593}"/>
          </ac:spMkLst>
        </pc:spChg>
        <pc:spChg chg="mod">
          <ac:chgData name="Luis Alcaraz Pardo" userId="edaa1aa8-091f-4474-8841-4f986918f0ab" providerId="ADAL" clId="{BE89F498-F2B6-4B4D-9380-9DD06674E45E}" dt="2021-11-22T20:43:13.783" v="122" actId="1038"/>
          <ac:spMkLst>
            <pc:docMk/>
            <pc:sldMk cId="3018638938" sldId="818"/>
            <ac:spMk id="57" creationId="{5CB8CB8B-3E64-4551-A146-E930A5E4083B}"/>
          </ac:spMkLst>
        </pc:spChg>
        <pc:spChg chg="mod">
          <ac:chgData name="Luis Alcaraz Pardo" userId="edaa1aa8-091f-4474-8841-4f986918f0ab" providerId="ADAL" clId="{BE89F498-F2B6-4B4D-9380-9DD06674E45E}" dt="2021-11-22T20:43:13.783" v="122" actId="1038"/>
          <ac:spMkLst>
            <pc:docMk/>
            <pc:sldMk cId="3018638938" sldId="818"/>
            <ac:spMk id="58" creationId="{3D804BA5-4A3B-4C4E-885D-5D9FD82C8125}"/>
          </ac:spMkLst>
        </pc:spChg>
        <pc:spChg chg="mod">
          <ac:chgData name="Luis Alcaraz Pardo" userId="edaa1aa8-091f-4474-8841-4f986918f0ab" providerId="ADAL" clId="{BE89F498-F2B6-4B4D-9380-9DD06674E45E}" dt="2021-11-22T20:43:13.783" v="122" actId="1038"/>
          <ac:spMkLst>
            <pc:docMk/>
            <pc:sldMk cId="3018638938" sldId="818"/>
            <ac:spMk id="59" creationId="{A400E1F4-6FFB-4FA5-A9AE-4468E616C141}"/>
          </ac:spMkLst>
        </pc:spChg>
        <pc:spChg chg="mod">
          <ac:chgData name="Luis Alcaraz Pardo" userId="edaa1aa8-091f-4474-8841-4f986918f0ab" providerId="ADAL" clId="{BE89F498-F2B6-4B4D-9380-9DD06674E45E}" dt="2021-11-22T20:43:13.783" v="122" actId="1038"/>
          <ac:spMkLst>
            <pc:docMk/>
            <pc:sldMk cId="3018638938" sldId="818"/>
            <ac:spMk id="60" creationId="{1B4E8D1A-87AA-4651-91E8-F93B43298A74}"/>
          </ac:spMkLst>
        </pc:spChg>
        <pc:spChg chg="mod">
          <ac:chgData name="Luis Alcaraz Pardo" userId="edaa1aa8-091f-4474-8841-4f986918f0ab" providerId="ADAL" clId="{BE89F498-F2B6-4B4D-9380-9DD06674E45E}" dt="2021-11-22T20:43:13.783" v="122" actId="1038"/>
          <ac:spMkLst>
            <pc:docMk/>
            <pc:sldMk cId="3018638938" sldId="818"/>
            <ac:spMk id="61" creationId="{802CE9CA-1F98-4309-A5F7-31122107D0ED}"/>
          </ac:spMkLst>
        </pc:spChg>
        <pc:spChg chg="mod">
          <ac:chgData name="Luis Alcaraz Pardo" userId="edaa1aa8-091f-4474-8841-4f986918f0ab" providerId="ADAL" clId="{BE89F498-F2B6-4B4D-9380-9DD06674E45E}" dt="2021-11-22T20:43:13.783" v="122" actId="1038"/>
          <ac:spMkLst>
            <pc:docMk/>
            <pc:sldMk cId="3018638938" sldId="818"/>
            <ac:spMk id="62" creationId="{D201707C-9817-426E-B966-29278789B723}"/>
          </ac:spMkLst>
        </pc:spChg>
        <pc:spChg chg="mod">
          <ac:chgData name="Luis Alcaraz Pardo" userId="edaa1aa8-091f-4474-8841-4f986918f0ab" providerId="ADAL" clId="{BE89F498-F2B6-4B4D-9380-9DD06674E45E}" dt="2021-11-22T20:43:13.783" v="122" actId="1038"/>
          <ac:spMkLst>
            <pc:docMk/>
            <pc:sldMk cId="3018638938" sldId="818"/>
            <ac:spMk id="63" creationId="{937EC8BD-071B-48E5-A06E-33A73E155E4B}"/>
          </ac:spMkLst>
        </pc:spChg>
        <pc:spChg chg="mod">
          <ac:chgData name="Luis Alcaraz Pardo" userId="edaa1aa8-091f-4474-8841-4f986918f0ab" providerId="ADAL" clId="{BE89F498-F2B6-4B4D-9380-9DD06674E45E}" dt="2021-11-22T20:43:13.783" v="122" actId="1038"/>
          <ac:spMkLst>
            <pc:docMk/>
            <pc:sldMk cId="3018638938" sldId="818"/>
            <ac:spMk id="64" creationId="{FFB588FF-3898-4906-853D-17D56E4EA104}"/>
          </ac:spMkLst>
        </pc:spChg>
        <pc:spChg chg="mod">
          <ac:chgData name="Luis Alcaraz Pardo" userId="edaa1aa8-091f-4474-8841-4f986918f0ab" providerId="ADAL" clId="{BE89F498-F2B6-4B4D-9380-9DD06674E45E}" dt="2021-11-22T20:43:13.783" v="122" actId="1038"/>
          <ac:spMkLst>
            <pc:docMk/>
            <pc:sldMk cId="3018638938" sldId="818"/>
            <ac:spMk id="65" creationId="{1B60F46D-B594-4F28-A04F-0AE65FAEE86B}"/>
          </ac:spMkLst>
        </pc:spChg>
        <pc:spChg chg="mod">
          <ac:chgData name="Luis Alcaraz Pardo" userId="edaa1aa8-091f-4474-8841-4f986918f0ab" providerId="ADAL" clId="{BE89F498-F2B6-4B4D-9380-9DD06674E45E}" dt="2021-11-22T20:43:13.783" v="122" actId="1038"/>
          <ac:spMkLst>
            <pc:docMk/>
            <pc:sldMk cId="3018638938" sldId="818"/>
            <ac:spMk id="66" creationId="{180067A8-F3F1-479D-8165-3A98EF9BE9AE}"/>
          </ac:spMkLst>
        </pc:spChg>
        <pc:spChg chg="mod">
          <ac:chgData name="Luis Alcaraz Pardo" userId="edaa1aa8-091f-4474-8841-4f986918f0ab" providerId="ADAL" clId="{BE89F498-F2B6-4B4D-9380-9DD06674E45E}" dt="2021-11-22T20:43:13.783" v="122" actId="1038"/>
          <ac:spMkLst>
            <pc:docMk/>
            <pc:sldMk cId="3018638938" sldId="818"/>
            <ac:spMk id="67" creationId="{653F6CC2-23C3-4976-8097-F61B453D36EE}"/>
          </ac:spMkLst>
        </pc:spChg>
        <pc:spChg chg="mod">
          <ac:chgData name="Luis Alcaraz Pardo" userId="edaa1aa8-091f-4474-8841-4f986918f0ab" providerId="ADAL" clId="{BE89F498-F2B6-4B4D-9380-9DD06674E45E}" dt="2021-11-22T20:43:13.783" v="122" actId="1038"/>
          <ac:spMkLst>
            <pc:docMk/>
            <pc:sldMk cId="3018638938" sldId="818"/>
            <ac:spMk id="68" creationId="{0CFCCCC0-0BED-49FA-BB40-B9B167E9429D}"/>
          </ac:spMkLst>
        </pc:spChg>
        <pc:spChg chg="del">
          <ac:chgData name="Luis Alcaraz Pardo" userId="edaa1aa8-091f-4474-8841-4f986918f0ab" providerId="ADAL" clId="{BE89F498-F2B6-4B4D-9380-9DD06674E45E}" dt="2021-11-22T20:42:31.944" v="0" actId="478"/>
          <ac:spMkLst>
            <pc:docMk/>
            <pc:sldMk cId="3018638938" sldId="818"/>
            <ac:spMk id="70" creationId="{25AA1199-3174-4EB4-B05F-6330157C5732}"/>
          </ac:spMkLst>
        </pc:spChg>
      </pc:sldChg>
      <pc:sldChg chg="addSp delSp modSp mod">
        <pc:chgData name="Luis Alcaraz Pardo" userId="edaa1aa8-091f-4474-8841-4f986918f0ab" providerId="ADAL" clId="{BE89F498-F2B6-4B4D-9380-9DD06674E45E}" dt="2021-11-24T22:07:55.353" v="5160" actId="1076"/>
        <pc:sldMkLst>
          <pc:docMk/>
          <pc:sldMk cId="4111164603" sldId="819"/>
        </pc:sldMkLst>
        <pc:spChg chg="add mod">
          <ac:chgData name="Luis Alcaraz Pardo" userId="edaa1aa8-091f-4474-8841-4f986918f0ab" providerId="ADAL" clId="{BE89F498-F2B6-4B4D-9380-9DD06674E45E}" dt="2021-11-24T20:16:17.488" v="4583" actId="14100"/>
          <ac:spMkLst>
            <pc:docMk/>
            <pc:sldMk cId="4111164603" sldId="819"/>
            <ac:spMk id="3" creationId="{202449EB-0A43-444A-B2CE-AA97C9008FB3}"/>
          </ac:spMkLst>
        </pc:spChg>
        <pc:spChg chg="add mod">
          <ac:chgData name="Luis Alcaraz Pardo" userId="edaa1aa8-091f-4474-8841-4f986918f0ab" providerId="ADAL" clId="{BE89F498-F2B6-4B4D-9380-9DD06674E45E}" dt="2021-11-24T20:07:46.266" v="3743" actId="1035"/>
          <ac:spMkLst>
            <pc:docMk/>
            <pc:sldMk cId="4111164603" sldId="819"/>
            <ac:spMk id="4" creationId="{ADB1EF65-90B4-4DBF-B360-CE7EEC6419AE}"/>
          </ac:spMkLst>
        </pc:spChg>
        <pc:spChg chg="add mod">
          <ac:chgData name="Luis Alcaraz Pardo" userId="edaa1aa8-091f-4474-8841-4f986918f0ab" providerId="ADAL" clId="{BE89F498-F2B6-4B4D-9380-9DD06674E45E}" dt="2021-11-24T20:07:46.266" v="3743" actId="1035"/>
          <ac:spMkLst>
            <pc:docMk/>
            <pc:sldMk cId="4111164603" sldId="819"/>
            <ac:spMk id="5" creationId="{896E972F-EBC7-4D80-810E-994E39312BDC}"/>
          </ac:spMkLst>
        </pc:spChg>
        <pc:spChg chg="add mod">
          <ac:chgData name="Luis Alcaraz Pardo" userId="edaa1aa8-091f-4474-8841-4f986918f0ab" providerId="ADAL" clId="{BE89F498-F2B6-4B4D-9380-9DD06674E45E}" dt="2021-11-24T20:07:46.266" v="3743" actId="1035"/>
          <ac:spMkLst>
            <pc:docMk/>
            <pc:sldMk cId="4111164603" sldId="819"/>
            <ac:spMk id="6" creationId="{BBF05AB3-373B-48AD-91BF-D30D6212DA11}"/>
          </ac:spMkLst>
        </pc:spChg>
        <pc:spChg chg="add mod">
          <ac:chgData name="Luis Alcaraz Pardo" userId="edaa1aa8-091f-4474-8841-4f986918f0ab" providerId="ADAL" clId="{BE89F498-F2B6-4B4D-9380-9DD06674E45E}" dt="2021-11-24T20:07:46.266" v="3743" actId="1035"/>
          <ac:spMkLst>
            <pc:docMk/>
            <pc:sldMk cId="4111164603" sldId="819"/>
            <ac:spMk id="7" creationId="{B36ECB82-73FF-4A19-B4F5-2B1FA920A842}"/>
          </ac:spMkLst>
        </pc:spChg>
        <pc:spChg chg="mod">
          <ac:chgData name="Luis Alcaraz Pardo" userId="edaa1aa8-091f-4474-8841-4f986918f0ab" providerId="ADAL" clId="{BE89F498-F2B6-4B4D-9380-9DD06674E45E}" dt="2021-11-24T19:44:33.753" v="1852" actId="20577"/>
          <ac:spMkLst>
            <pc:docMk/>
            <pc:sldMk cId="4111164603" sldId="819"/>
            <ac:spMk id="8" creationId="{3445FF5A-BB98-4270-B179-14F5BC68B734}"/>
          </ac:spMkLst>
        </pc:spChg>
        <pc:spChg chg="add mod">
          <ac:chgData name="Luis Alcaraz Pardo" userId="edaa1aa8-091f-4474-8841-4f986918f0ab" providerId="ADAL" clId="{BE89F498-F2B6-4B4D-9380-9DD06674E45E}" dt="2021-11-24T20:07:46.266" v="3743" actId="1035"/>
          <ac:spMkLst>
            <pc:docMk/>
            <pc:sldMk cId="4111164603" sldId="819"/>
            <ac:spMk id="9" creationId="{5ADEDEDF-67B7-4BEA-9C42-8D22ABD9E987}"/>
          </ac:spMkLst>
        </pc:spChg>
        <pc:spChg chg="add mod">
          <ac:chgData name="Luis Alcaraz Pardo" userId="edaa1aa8-091f-4474-8841-4f986918f0ab" providerId="ADAL" clId="{BE89F498-F2B6-4B4D-9380-9DD06674E45E}" dt="2021-11-24T20:07:46.266" v="3743" actId="1035"/>
          <ac:spMkLst>
            <pc:docMk/>
            <pc:sldMk cId="4111164603" sldId="819"/>
            <ac:spMk id="10" creationId="{7F003DB4-524D-4F97-9408-F6745FF683D2}"/>
          </ac:spMkLst>
        </pc:spChg>
        <pc:spChg chg="add mod">
          <ac:chgData name="Luis Alcaraz Pardo" userId="edaa1aa8-091f-4474-8841-4f986918f0ab" providerId="ADAL" clId="{BE89F498-F2B6-4B4D-9380-9DD06674E45E}" dt="2021-11-24T20:07:46.266" v="3743" actId="1035"/>
          <ac:spMkLst>
            <pc:docMk/>
            <pc:sldMk cId="4111164603" sldId="819"/>
            <ac:spMk id="11" creationId="{4CB6688E-B6EB-4EFF-BD2A-6EE6DE7676BD}"/>
          </ac:spMkLst>
        </pc:spChg>
        <pc:spChg chg="add mod">
          <ac:chgData name="Luis Alcaraz Pardo" userId="edaa1aa8-091f-4474-8841-4f986918f0ab" providerId="ADAL" clId="{BE89F498-F2B6-4B4D-9380-9DD06674E45E}" dt="2021-11-24T20:07:46.266" v="3743" actId="1035"/>
          <ac:spMkLst>
            <pc:docMk/>
            <pc:sldMk cId="4111164603" sldId="819"/>
            <ac:spMk id="12" creationId="{6A098ABC-5603-4F50-B139-442E3224FDEA}"/>
          </ac:spMkLst>
        </pc:spChg>
        <pc:spChg chg="add mod">
          <ac:chgData name="Luis Alcaraz Pardo" userId="edaa1aa8-091f-4474-8841-4f986918f0ab" providerId="ADAL" clId="{BE89F498-F2B6-4B4D-9380-9DD06674E45E}" dt="2021-11-24T20:07:46.266" v="3743" actId="1035"/>
          <ac:spMkLst>
            <pc:docMk/>
            <pc:sldMk cId="4111164603" sldId="819"/>
            <ac:spMk id="13" creationId="{C3A5C7E1-FE67-404A-8906-C19460AB2BFE}"/>
          </ac:spMkLst>
        </pc:spChg>
        <pc:spChg chg="add mod">
          <ac:chgData name="Luis Alcaraz Pardo" userId="edaa1aa8-091f-4474-8841-4f986918f0ab" providerId="ADAL" clId="{BE89F498-F2B6-4B4D-9380-9DD06674E45E}" dt="2021-11-24T20:07:46.266" v="3743" actId="1035"/>
          <ac:spMkLst>
            <pc:docMk/>
            <pc:sldMk cId="4111164603" sldId="819"/>
            <ac:spMk id="14" creationId="{9D2DED8A-D0F3-4D04-8F0E-E2C938599FE9}"/>
          </ac:spMkLst>
        </pc:spChg>
        <pc:spChg chg="add mod">
          <ac:chgData name="Luis Alcaraz Pardo" userId="edaa1aa8-091f-4474-8841-4f986918f0ab" providerId="ADAL" clId="{BE89F498-F2B6-4B4D-9380-9DD06674E45E}" dt="2021-11-24T20:07:46.266" v="3743" actId="1035"/>
          <ac:spMkLst>
            <pc:docMk/>
            <pc:sldMk cId="4111164603" sldId="819"/>
            <ac:spMk id="15" creationId="{62518EEA-1DD5-40B0-B38A-32BA7E4517BE}"/>
          </ac:spMkLst>
        </pc:spChg>
        <pc:spChg chg="add mod">
          <ac:chgData name="Luis Alcaraz Pardo" userId="edaa1aa8-091f-4474-8841-4f986918f0ab" providerId="ADAL" clId="{BE89F498-F2B6-4B4D-9380-9DD06674E45E}" dt="2021-11-24T20:07:46.266" v="3743" actId="1035"/>
          <ac:spMkLst>
            <pc:docMk/>
            <pc:sldMk cId="4111164603" sldId="819"/>
            <ac:spMk id="16" creationId="{2876DA40-1A9F-43E3-9B99-4C37D28543D4}"/>
          </ac:spMkLst>
        </pc:spChg>
        <pc:spChg chg="add mod">
          <ac:chgData name="Luis Alcaraz Pardo" userId="edaa1aa8-091f-4474-8841-4f986918f0ab" providerId="ADAL" clId="{BE89F498-F2B6-4B4D-9380-9DD06674E45E}" dt="2021-11-24T20:17:23.211" v="4617" actId="20577"/>
          <ac:spMkLst>
            <pc:docMk/>
            <pc:sldMk cId="4111164603" sldId="819"/>
            <ac:spMk id="17" creationId="{F2CBC885-3270-4871-A9CF-2C7E4F981C55}"/>
          </ac:spMkLst>
        </pc:spChg>
        <pc:spChg chg="add mod">
          <ac:chgData name="Luis Alcaraz Pardo" userId="edaa1aa8-091f-4474-8841-4f986918f0ab" providerId="ADAL" clId="{BE89F498-F2B6-4B4D-9380-9DD06674E45E}" dt="2021-11-24T20:07:16.937" v="3712" actId="1036"/>
          <ac:spMkLst>
            <pc:docMk/>
            <pc:sldMk cId="4111164603" sldId="819"/>
            <ac:spMk id="18" creationId="{77678226-8F4C-4D79-A5ED-BFD7822004DA}"/>
          </ac:spMkLst>
        </pc:spChg>
        <pc:spChg chg="add mod">
          <ac:chgData name="Luis Alcaraz Pardo" userId="edaa1aa8-091f-4474-8841-4f986918f0ab" providerId="ADAL" clId="{BE89F498-F2B6-4B4D-9380-9DD06674E45E}" dt="2021-11-24T20:07:16.937" v="3712" actId="1036"/>
          <ac:spMkLst>
            <pc:docMk/>
            <pc:sldMk cId="4111164603" sldId="819"/>
            <ac:spMk id="19" creationId="{BFAF2976-E67D-4AC0-B84F-BD3F7CFC0572}"/>
          </ac:spMkLst>
        </pc:spChg>
        <pc:spChg chg="add mod">
          <ac:chgData name="Luis Alcaraz Pardo" userId="edaa1aa8-091f-4474-8841-4f986918f0ab" providerId="ADAL" clId="{BE89F498-F2B6-4B4D-9380-9DD06674E45E}" dt="2021-11-24T20:07:16.937" v="3712" actId="1036"/>
          <ac:spMkLst>
            <pc:docMk/>
            <pc:sldMk cId="4111164603" sldId="819"/>
            <ac:spMk id="20" creationId="{30D9787B-96A1-44A5-8D3F-DACB61153481}"/>
          </ac:spMkLst>
        </pc:spChg>
        <pc:spChg chg="add mod">
          <ac:chgData name="Luis Alcaraz Pardo" userId="edaa1aa8-091f-4474-8841-4f986918f0ab" providerId="ADAL" clId="{BE89F498-F2B6-4B4D-9380-9DD06674E45E}" dt="2021-11-24T20:07:16.937" v="3712" actId="1036"/>
          <ac:spMkLst>
            <pc:docMk/>
            <pc:sldMk cId="4111164603" sldId="819"/>
            <ac:spMk id="21" creationId="{74F3BDB3-9C2C-4928-AB53-945B88FB9D5C}"/>
          </ac:spMkLst>
        </pc:spChg>
        <pc:spChg chg="add mod">
          <ac:chgData name="Luis Alcaraz Pardo" userId="edaa1aa8-091f-4474-8841-4f986918f0ab" providerId="ADAL" clId="{BE89F498-F2B6-4B4D-9380-9DD06674E45E}" dt="2021-11-24T20:07:16.937" v="3712" actId="1036"/>
          <ac:spMkLst>
            <pc:docMk/>
            <pc:sldMk cId="4111164603" sldId="819"/>
            <ac:spMk id="22" creationId="{BFE925BE-CA1A-4E4C-8DAF-F152DDBA323D}"/>
          </ac:spMkLst>
        </pc:spChg>
        <pc:spChg chg="add mod">
          <ac:chgData name="Luis Alcaraz Pardo" userId="edaa1aa8-091f-4474-8841-4f986918f0ab" providerId="ADAL" clId="{BE89F498-F2B6-4B4D-9380-9DD06674E45E}" dt="2021-11-24T20:07:16.937" v="3712" actId="1036"/>
          <ac:spMkLst>
            <pc:docMk/>
            <pc:sldMk cId="4111164603" sldId="819"/>
            <ac:spMk id="23" creationId="{D6AFBD6C-3872-44E0-A1E8-2471E9AD1EDA}"/>
          </ac:spMkLst>
        </pc:spChg>
        <pc:spChg chg="add mod">
          <ac:chgData name="Luis Alcaraz Pardo" userId="edaa1aa8-091f-4474-8841-4f986918f0ab" providerId="ADAL" clId="{BE89F498-F2B6-4B4D-9380-9DD06674E45E}" dt="2021-11-24T20:07:16.937" v="3712" actId="1036"/>
          <ac:spMkLst>
            <pc:docMk/>
            <pc:sldMk cId="4111164603" sldId="819"/>
            <ac:spMk id="24" creationId="{8B7203C4-48DC-40D1-9463-158614343EFF}"/>
          </ac:spMkLst>
        </pc:spChg>
        <pc:spChg chg="add mod">
          <ac:chgData name="Luis Alcaraz Pardo" userId="edaa1aa8-091f-4474-8841-4f986918f0ab" providerId="ADAL" clId="{BE89F498-F2B6-4B4D-9380-9DD06674E45E}" dt="2021-11-24T20:07:16.937" v="3712" actId="1036"/>
          <ac:spMkLst>
            <pc:docMk/>
            <pc:sldMk cId="4111164603" sldId="819"/>
            <ac:spMk id="25" creationId="{1191D628-2945-441E-9D0F-9B0E54F39076}"/>
          </ac:spMkLst>
        </pc:spChg>
        <pc:spChg chg="add mod">
          <ac:chgData name="Luis Alcaraz Pardo" userId="edaa1aa8-091f-4474-8841-4f986918f0ab" providerId="ADAL" clId="{BE89F498-F2B6-4B4D-9380-9DD06674E45E}" dt="2021-11-24T20:58:59.220" v="4741" actId="113"/>
          <ac:spMkLst>
            <pc:docMk/>
            <pc:sldMk cId="4111164603" sldId="819"/>
            <ac:spMk id="26" creationId="{B4111EDD-B59D-4075-96FE-A1DEA06A3A3F}"/>
          </ac:spMkLst>
        </pc:spChg>
        <pc:spChg chg="add mod">
          <ac:chgData name="Luis Alcaraz Pardo" userId="edaa1aa8-091f-4474-8841-4f986918f0ab" providerId="ADAL" clId="{BE89F498-F2B6-4B4D-9380-9DD06674E45E}" dt="2021-11-24T20:08:08.617" v="3786" actId="20577"/>
          <ac:spMkLst>
            <pc:docMk/>
            <pc:sldMk cId="4111164603" sldId="819"/>
            <ac:spMk id="27" creationId="{8B16044E-9FBE-4C20-BD98-2C53C3D73CCC}"/>
          </ac:spMkLst>
        </pc:spChg>
        <pc:spChg chg="add mod">
          <ac:chgData name="Luis Alcaraz Pardo" userId="edaa1aa8-091f-4474-8841-4f986918f0ab" providerId="ADAL" clId="{BE89F498-F2B6-4B4D-9380-9DD06674E45E}" dt="2021-11-24T20:08:17.001" v="3820" actId="20577"/>
          <ac:spMkLst>
            <pc:docMk/>
            <pc:sldMk cId="4111164603" sldId="819"/>
            <ac:spMk id="28" creationId="{3E23FE31-ACE9-4C43-87DD-46C8A19A9082}"/>
          </ac:spMkLst>
        </pc:spChg>
        <pc:spChg chg="add mod">
          <ac:chgData name="Luis Alcaraz Pardo" userId="edaa1aa8-091f-4474-8841-4f986918f0ab" providerId="ADAL" clId="{BE89F498-F2B6-4B4D-9380-9DD06674E45E}" dt="2021-11-24T20:08:55.611" v="3895" actId="20577"/>
          <ac:spMkLst>
            <pc:docMk/>
            <pc:sldMk cId="4111164603" sldId="819"/>
            <ac:spMk id="29" creationId="{7E660D7A-7221-4805-80AB-446EDD06F6D4}"/>
          </ac:spMkLst>
        </pc:spChg>
        <pc:spChg chg="add mod">
          <ac:chgData name="Luis Alcaraz Pardo" userId="edaa1aa8-091f-4474-8841-4f986918f0ab" providerId="ADAL" clId="{BE89F498-F2B6-4B4D-9380-9DD06674E45E}" dt="2021-11-24T20:11:02.649" v="4034" actId="20577"/>
          <ac:spMkLst>
            <pc:docMk/>
            <pc:sldMk cId="4111164603" sldId="819"/>
            <ac:spMk id="30" creationId="{DC6A7FF5-3824-41DF-928A-7DB63478B5C7}"/>
          </ac:spMkLst>
        </pc:spChg>
        <pc:spChg chg="add mod">
          <ac:chgData name="Luis Alcaraz Pardo" userId="edaa1aa8-091f-4474-8841-4f986918f0ab" providerId="ADAL" clId="{BE89F498-F2B6-4B4D-9380-9DD06674E45E}" dt="2021-11-24T20:11:39.304" v="4132" actId="20577"/>
          <ac:spMkLst>
            <pc:docMk/>
            <pc:sldMk cId="4111164603" sldId="819"/>
            <ac:spMk id="31" creationId="{F47AB9C0-B1F6-4B6B-9691-93A7AF6038A7}"/>
          </ac:spMkLst>
        </pc:spChg>
        <pc:spChg chg="add mod">
          <ac:chgData name="Luis Alcaraz Pardo" userId="edaa1aa8-091f-4474-8841-4f986918f0ab" providerId="ADAL" clId="{BE89F498-F2B6-4B4D-9380-9DD06674E45E}" dt="2021-11-24T20:11:30.504" v="4103" actId="20577"/>
          <ac:spMkLst>
            <pc:docMk/>
            <pc:sldMk cId="4111164603" sldId="819"/>
            <ac:spMk id="32" creationId="{1B8EAC9B-5882-4FF8-8149-34DB64DEA1A6}"/>
          </ac:spMkLst>
        </pc:spChg>
        <pc:spChg chg="add del mod">
          <ac:chgData name="Luis Alcaraz Pardo" userId="edaa1aa8-091f-4474-8841-4f986918f0ab" providerId="ADAL" clId="{BE89F498-F2B6-4B4D-9380-9DD06674E45E}" dt="2021-11-24T20:11:56.457" v="4188" actId="478"/>
          <ac:spMkLst>
            <pc:docMk/>
            <pc:sldMk cId="4111164603" sldId="819"/>
            <ac:spMk id="33" creationId="{D0A13989-AA69-4BD0-8640-8EE0371A818C}"/>
          </ac:spMkLst>
        </pc:spChg>
        <pc:spChg chg="add mod">
          <ac:chgData name="Luis Alcaraz Pardo" userId="edaa1aa8-091f-4474-8841-4f986918f0ab" providerId="ADAL" clId="{BE89F498-F2B6-4B4D-9380-9DD06674E45E}" dt="2021-11-24T20:12:10.953" v="4192" actId="1076"/>
          <ac:spMkLst>
            <pc:docMk/>
            <pc:sldMk cId="4111164603" sldId="819"/>
            <ac:spMk id="34" creationId="{1CC7DA2A-EC96-41BA-8FE0-02B6D2C89C30}"/>
          </ac:spMkLst>
        </pc:spChg>
        <pc:spChg chg="add mod">
          <ac:chgData name="Luis Alcaraz Pardo" userId="edaa1aa8-091f-4474-8841-4f986918f0ab" providerId="ADAL" clId="{BE89F498-F2B6-4B4D-9380-9DD06674E45E}" dt="2021-11-24T20:14:37.265" v="4487" actId="1076"/>
          <ac:spMkLst>
            <pc:docMk/>
            <pc:sldMk cId="4111164603" sldId="819"/>
            <ac:spMk id="35" creationId="{823CFD7F-6BD4-4C24-BC9A-6CFA46B6AA72}"/>
          </ac:spMkLst>
        </pc:spChg>
        <pc:spChg chg="add mod">
          <ac:chgData name="Luis Alcaraz Pardo" userId="edaa1aa8-091f-4474-8841-4f986918f0ab" providerId="ADAL" clId="{BE89F498-F2B6-4B4D-9380-9DD06674E45E}" dt="2021-11-24T20:12:15.209" v="4193" actId="1076"/>
          <ac:spMkLst>
            <pc:docMk/>
            <pc:sldMk cId="4111164603" sldId="819"/>
            <ac:spMk id="36" creationId="{4EFC54BA-9F43-40A6-B586-926BFC1F0BBC}"/>
          </ac:spMkLst>
        </pc:spChg>
        <pc:spChg chg="add mod">
          <ac:chgData name="Luis Alcaraz Pardo" userId="edaa1aa8-091f-4474-8841-4f986918f0ab" providerId="ADAL" clId="{BE89F498-F2B6-4B4D-9380-9DD06674E45E}" dt="2021-11-24T20:15:27.737" v="4578" actId="20577"/>
          <ac:spMkLst>
            <pc:docMk/>
            <pc:sldMk cId="4111164603" sldId="819"/>
            <ac:spMk id="37" creationId="{6A8D81AC-DF36-402E-B015-BA9150C1293E}"/>
          </ac:spMkLst>
        </pc:spChg>
        <pc:spChg chg="add mod">
          <ac:chgData name="Luis Alcaraz Pardo" userId="edaa1aa8-091f-4474-8841-4f986918f0ab" providerId="ADAL" clId="{BE89F498-F2B6-4B4D-9380-9DD06674E45E}" dt="2021-11-24T20:11:23.705" v="4079" actId="20577"/>
          <ac:spMkLst>
            <pc:docMk/>
            <pc:sldMk cId="4111164603" sldId="819"/>
            <ac:spMk id="38" creationId="{2A66EAFD-B751-46E3-9EBC-B43139FD56FC}"/>
          </ac:spMkLst>
        </pc:spChg>
        <pc:spChg chg="add mod">
          <ac:chgData name="Luis Alcaraz Pardo" userId="edaa1aa8-091f-4474-8841-4f986918f0ab" providerId="ADAL" clId="{BE89F498-F2B6-4B4D-9380-9DD06674E45E}" dt="2021-11-24T20:10:53.929" v="3995" actId="20577"/>
          <ac:spMkLst>
            <pc:docMk/>
            <pc:sldMk cId="4111164603" sldId="819"/>
            <ac:spMk id="39" creationId="{F26800ED-4BF1-47F7-82FB-BDFC9FD79FAA}"/>
          </ac:spMkLst>
        </pc:spChg>
        <pc:spChg chg="add del mod">
          <ac:chgData name="Luis Alcaraz Pardo" userId="edaa1aa8-091f-4474-8841-4f986918f0ab" providerId="ADAL" clId="{BE89F498-F2B6-4B4D-9380-9DD06674E45E}" dt="2021-11-24T20:11:58.539" v="4189" actId="478"/>
          <ac:spMkLst>
            <pc:docMk/>
            <pc:sldMk cId="4111164603" sldId="819"/>
            <ac:spMk id="40" creationId="{2353BC78-59FE-4BC2-968D-83BE46948806}"/>
          </ac:spMkLst>
        </pc:spChg>
        <pc:spChg chg="add del mod">
          <ac:chgData name="Luis Alcaraz Pardo" userId="edaa1aa8-091f-4474-8841-4f986918f0ab" providerId="ADAL" clId="{BE89F498-F2B6-4B4D-9380-9DD06674E45E}" dt="2021-11-24T20:11:40.615" v="4134"/>
          <ac:spMkLst>
            <pc:docMk/>
            <pc:sldMk cId="4111164603" sldId="819"/>
            <ac:spMk id="41" creationId="{88A2D87D-ACDA-457C-A045-3BB1B3639C7F}"/>
          </ac:spMkLst>
        </pc:spChg>
        <pc:spChg chg="add mod">
          <ac:chgData name="Luis Alcaraz Pardo" userId="edaa1aa8-091f-4474-8841-4f986918f0ab" providerId="ADAL" clId="{BE89F498-F2B6-4B4D-9380-9DD06674E45E}" dt="2021-11-24T20:15:40.048" v="4579" actId="14100"/>
          <ac:spMkLst>
            <pc:docMk/>
            <pc:sldMk cId="4111164603" sldId="819"/>
            <ac:spMk id="42" creationId="{7CD687C1-755D-4B2D-870D-ECA4183A838E}"/>
          </ac:spMkLst>
        </pc:spChg>
        <pc:spChg chg="add mod">
          <ac:chgData name="Luis Alcaraz Pardo" userId="edaa1aa8-091f-4474-8841-4f986918f0ab" providerId="ADAL" clId="{BE89F498-F2B6-4B4D-9380-9DD06674E45E}" dt="2021-11-24T22:07:55.353" v="5160" actId="1076"/>
          <ac:spMkLst>
            <pc:docMk/>
            <pc:sldMk cId="4111164603" sldId="819"/>
            <ac:spMk id="43" creationId="{81485E68-FB19-4744-9C01-7FC85664BA1C}"/>
          </ac:spMkLst>
        </pc:spChg>
        <pc:spChg chg="add mod">
          <ac:chgData name="Luis Alcaraz Pardo" userId="edaa1aa8-091f-4474-8841-4f986918f0ab" providerId="ADAL" clId="{BE89F498-F2B6-4B4D-9380-9DD06674E45E}" dt="2021-11-24T20:13:27.976" v="4353" actId="20577"/>
          <ac:spMkLst>
            <pc:docMk/>
            <pc:sldMk cId="4111164603" sldId="819"/>
            <ac:spMk id="44" creationId="{8930B2F6-419E-4D00-95A3-CE41B2DD1989}"/>
          </ac:spMkLst>
        </pc:spChg>
        <pc:spChg chg="add del mod">
          <ac:chgData name="Luis Alcaraz Pardo" userId="edaa1aa8-091f-4474-8841-4f986918f0ab" providerId="ADAL" clId="{BE89F498-F2B6-4B4D-9380-9DD06674E45E}" dt="2021-11-24T20:12:51.024" v="4280"/>
          <ac:spMkLst>
            <pc:docMk/>
            <pc:sldMk cId="4111164603" sldId="819"/>
            <ac:spMk id="45" creationId="{E93B4B80-E36F-4590-AB43-3C3B88DECB95}"/>
          </ac:spMkLst>
        </pc:spChg>
        <pc:spChg chg="add mod">
          <ac:chgData name="Luis Alcaraz Pardo" userId="edaa1aa8-091f-4474-8841-4f986918f0ab" providerId="ADAL" clId="{BE89F498-F2B6-4B4D-9380-9DD06674E45E}" dt="2021-11-24T20:13:39.201" v="4354" actId="1076"/>
          <ac:spMkLst>
            <pc:docMk/>
            <pc:sldMk cId="4111164603" sldId="819"/>
            <ac:spMk id="46" creationId="{BFF1EDE0-E344-4735-A66C-918DD30432E4}"/>
          </ac:spMkLst>
        </pc:spChg>
        <pc:spChg chg="add mod">
          <ac:chgData name="Luis Alcaraz Pardo" userId="edaa1aa8-091f-4474-8841-4f986918f0ab" providerId="ADAL" clId="{BE89F498-F2B6-4B4D-9380-9DD06674E45E}" dt="2021-11-24T20:15:11.833" v="4548" actId="20577"/>
          <ac:spMkLst>
            <pc:docMk/>
            <pc:sldMk cId="4111164603" sldId="819"/>
            <ac:spMk id="47" creationId="{4FEF3064-8C7E-4881-AA15-C063BF2705AC}"/>
          </ac:spMkLst>
        </pc:spChg>
        <pc:spChg chg="add del mod">
          <ac:chgData name="Luis Alcaraz Pardo" userId="edaa1aa8-091f-4474-8841-4f986918f0ab" providerId="ADAL" clId="{BE89F498-F2B6-4B4D-9380-9DD06674E45E}" dt="2021-11-24T21:48:14.661" v="4850"/>
          <ac:spMkLst>
            <pc:docMk/>
            <pc:sldMk cId="4111164603" sldId="819"/>
            <ac:spMk id="48" creationId="{205003BF-8BDC-4A01-B08F-0D2A796B9279}"/>
          </ac:spMkLst>
        </pc:spChg>
      </pc:sldChg>
      <pc:sldChg chg="addSp delSp modSp add mod">
        <pc:chgData name="Luis Alcaraz Pardo" userId="edaa1aa8-091f-4474-8841-4f986918f0ab" providerId="ADAL" clId="{BE89F498-F2B6-4B4D-9380-9DD06674E45E}" dt="2021-11-22T20:50:16.522" v="393" actId="14100"/>
        <pc:sldMkLst>
          <pc:docMk/>
          <pc:sldMk cId="3311015846" sldId="820"/>
        </pc:sldMkLst>
        <pc:spChg chg="mod">
          <ac:chgData name="Luis Alcaraz Pardo" userId="edaa1aa8-091f-4474-8841-4f986918f0ab" providerId="ADAL" clId="{BE89F498-F2B6-4B4D-9380-9DD06674E45E}" dt="2021-11-22T20:47:27.561" v="338" actId="14100"/>
          <ac:spMkLst>
            <pc:docMk/>
            <pc:sldMk cId="3311015846" sldId="820"/>
            <ac:spMk id="4" creationId="{29297C0C-F19A-499D-8547-FEC6B7518304}"/>
          </ac:spMkLst>
        </pc:spChg>
        <pc:spChg chg="mod">
          <ac:chgData name="Luis Alcaraz Pardo" userId="edaa1aa8-091f-4474-8841-4f986918f0ab" providerId="ADAL" clId="{BE89F498-F2B6-4B4D-9380-9DD06674E45E}" dt="2021-11-22T20:43:42.915" v="144" actId="20577"/>
          <ac:spMkLst>
            <pc:docMk/>
            <pc:sldMk cId="3311015846" sldId="820"/>
            <ac:spMk id="14" creationId="{DA26AE36-8CA0-49D5-81D9-65DD1494E369}"/>
          </ac:spMkLst>
        </pc:spChg>
        <pc:spChg chg="add mod">
          <ac:chgData name="Luis Alcaraz Pardo" userId="edaa1aa8-091f-4474-8841-4f986918f0ab" providerId="ADAL" clId="{BE89F498-F2B6-4B4D-9380-9DD06674E45E}" dt="2021-11-22T20:50:13.738" v="392" actId="14100"/>
          <ac:spMkLst>
            <pc:docMk/>
            <pc:sldMk cId="3311015846" sldId="820"/>
            <ac:spMk id="27" creationId="{6F925CE1-A357-4EAC-AF33-AF2A50051131}"/>
          </ac:spMkLst>
        </pc:spChg>
        <pc:spChg chg="add mod">
          <ac:chgData name="Luis Alcaraz Pardo" userId="edaa1aa8-091f-4474-8841-4f986918f0ab" providerId="ADAL" clId="{BE89F498-F2B6-4B4D-9380-9DD06674E45E}" dt="2021-11-22T20:47:39.207" v="340" actId="207"/>
          <ac:spMkLst>
            <pc:docMk/>
            <pc:sldMk cId="3311015846" sldId="820"/>
            <ac:spMk id="28" creationId="{11A978BC-F373-499E-ACBA-4FAF5654C5FE}"/>
          </ac:spMkLst>
        </pc:spChg>
        <pc:spChg chg="add mod">
          <ac:chgData name="Luis Alcaraz Pardo" userId="edaa1aa8-091f-4474-8841-4f986918f0ab" providerId="ADAL" clId="{BE89F498-F2B6-4B4D-9380-9DD06674E45E}" dt="2021-11-22T20:50:16.522" v="393" actId="14100"/>
          <ac:spMkLst>
            <pc:docMk/>
            <pc:sldMk cId="3311015846" sldId="820"/>
            <ac:spMk id="29" creationId="{27182BE5-44B2-4F23-B7E8-5C3086E5B80E}"/>
          </ac:spMkLst>
        </pc:spChg>
        <pc:spChg chg="add mod">
          <ac:chgData name="Luis Alcaraz Pardo" userId="edaa1aa8-091f-4474-8841-4f986918f0ab" providerId="ADAL" clId="{BE89F498-F2B6-4B4D-9380-9DD06674E45E}" dt="2021-11-22T20:47:52.055" v="343" actId="207"/>
          <ac:spMkLst>
            <pc:docMk/>
            <pc:sldMk cId="3311015846" sldId="820"/>
            <ac:spMk id="30" creationId="{FA5C934E-EA80-45E5-AFD0-4D2FD09281DE}"/>
          </ac:spMkLst>
        </pc:spChg>
        <pc:spChg chg="mod">
          <ac:chgData name="Luis Alcaraz Pardo" userId="edaa1aa8-091f-4474-8841-4f986918f0ab" providerId="ADAL" clId="{BE89F498-F2B6-4B4D-9380-9DD06674E45E}" dt="2021-11-22T20:48:02.818" v="347" actId="207"/>
          <ac:spMkLst>
            <pc:docMk/>
            <pc:sldMk cId="3311015846" sldId="820"/>
            <ac:spMk id="45" creationId="{77BABF98-8200-4091-8A17-75B588721069}"/>
          </ac:spMkLst>
        </pc:spChg>
        <pc:spChg chg="mod">
          <ac:chgData name="Luis Alcaraz Pardo" userId="edaa1aa8-091f-4474-8841-4f986918f0ab" providerId="ADAL" clId="{BE89F498-F2B6-4B4D-9380-9DD06674E45E}" dt="2021-11-22T20:43:58.311" v="179" actId="1038"/>
          <ac:spMkLst>
            <pc:docMk/>
            <pc:sldMk cId="3311015846" sldId="820"/>
            <ac:spMk id="46" creationId="{381EBF73-562A-40E7-90B8-28D0C2574800}"/>
          </ac:spMkLst>
        </pc:spChg>
        <pc:spChg chg="del">
          <ac:chgData name="Luis Alcaraz Pardo" userId="edaa1aa8-091f-4474-8841-4f986918f0ab" providerId="ADAL" clId="{BE89F498-F2B6-4B4D-9380-9DD06674E45E}" dt="2021-11-22T20:43:38.610" v="126" actId="478"/>
          <ac:spMkLst>
            <pc:docMk/>
            <pc:sldMk cId="3311015846" sldId="820"/>
            <ac:spMk id="48" creationId="{4B457E7A-0726-4DAB-ABDC-2F13BAC01E62}"/>
          </ac:spMkLst>
        </pc:spChg>
        <pc:spChg chg="mod">
          <ac:chgData name="Luis Alcaraz Pardo" userId="edaa1aa8-091f-4474-8841-4f986918f0ab" providerId="ADAL" clId="{BE89F498-F2B6-4B4D-9380-9DD06674E45E}" dt="2021-11-22T20:44:07.491" v="202" actId="1035"/>
          <ac:spMkLst>
            <pc:docMk/>
            <pc:sldMk cId="3311015846" sldId="820"/>
            <ac:spMk id="50" creationId="{7DF9DBDC-C86D-4EAE-A59E-311DB7299235}"/>
          </ac:spMkLst>
        </pc:spChg>
        <pc:spChg chg="del">
          <ac:chgData name="Luis Alcaraz Pardo" userId="edaa1aa8-091f-4474-8841-4f986918f0ab" providerId="ADAL" clId="{BE89F498-F2B6-4B4D-9380-9DD06674E45E}" dt="2021-11-22T20:43:33.427" v="124" actId="478"/>
          <ac:spMkLst>
            <pc:docMk/>
            <pc:sldMk cId="3311015846" sldId="820"/>
            <ac:spMk id="51" creationId="{0B56933D-C4AB-414D-895C-2F113DB87172}"/>
          </ac:spMkLst>
        </pc:spChg>
        <pc:spChg chg="del">
          <ac:chgData name="Luis Alcaraz Pardo" userId="edaa1aa8-091f-4474-8841-4f986918f0ab" providerId="ADAL" clId="{BE89F498-F2B6-4B4D-9380-9DD06674E45E}" dt="2021-11-22T20:43:33.427" v="124" actId="478"/>
          <ac:spMkLst>
            <pc:docMk/>
            <pc:sldMk cId="3311015846" sldId="820"/>
            <ac:spMk id="53" creationId="{7CB730D9-2382-4FC7-9583-6759648E902F}"/>
          </ac:spMkLst>
        </pc:spChg>
        <pc:spChg chg="del">
          <ac:chgData name="Luis Alcaraz Pardo" userId="edaa1aa8-091f-4474-8841-4f986918f0ab" providerId="ADAL" clId="{BE89F498-F2B6-4B4D-9380-9DD06674E45E}" dt="2021-11-22T20:43:33.427" v="124" actId="478"/>
          <ac:spMkLst>
            <pc:docMk/>
            <pc:sldMk cId="3311015846" sldId="820"/>
            <ac:spMk id="54" creationId="{68FF8AE6-A32A-4C24-9F98-6D56F14E6594}"/>
          </ac:spMkLst>
        </pc:spChg>
        <pc:spChg chg="del">
          <ac:chgData name="Luis Alcaraz Pardo" userId="edaa1aa8-091f-4474-8841-4f986918f0ab" providerId="ADAL" clId="{BE89F498-F2B6-4B4D-9380-9DD06674E45E}" dt="2021-11-22T20:43:33.427" v="124" actId="478"/>
          <ac:spMkLst>
            <pc:docMk/>
            <pc:sldMk cId="3311015846" sldId="820"/>
            <ac:spMk id="55" creationId="{E0333946-64FA-4F85-9CD6-0B7C18AB3435}"/>
          </ac:spMkLst>
        </pc:spChg>
        <pc:spChg chg="del">
          <ac:chgData name="Luis Alcaraz Pardo" userId="edaa1aa8-091f-4474-8841-4f986918f0ab" providerId="ADAL" clId="{BE89F498-F2B6-4B4D-9380-9DD06674E45E}" dt="2021-11-22T20:43:33.427" v="124" actId="478"/>
          <ac:spMkLst>
            <pc:docMk/>
            <pc:sldMk cId="3311015846" sldId="820"/>
            <ac:spMk id="56" creationId="{194A69B9-B094-4B31-91C5-B08BC72A2593}"/>
          </ac:spMkLst>
        </pc:spChg>
        <pc:spChg chg="del">
          <ac:chgData name="Luis Alcaraz Pardo" userId="edaa1aa8-091f-4474-8841-4f986918f0ab" providerId="ADAL" clId="{BE89F498-F2B6-4B4D-9380-9DD06674E45E}" dt="2021-11-22T20:43:33.427" v="124" actId="478"/>
          <ac:spMkLst>
            <pc:docMk/>
            <pc:sldMk cId="3311015846" sldId="820"/>
            <ac:spMk id="57" creationId="{5CB8CB8B-3E64-4551-A146-E930A5E4083B}"/>
          </ac:spMkLst>
        </pc:spChg>
        <pc:spChg chg="del">
          <ac:chgData name="Luis Alcaraz Pardo" userId="edaa1aa8-091f-4474-8841-4f986918f0ab" providerId="ADAL" clId="{BE89F498-F2B6-4B4D-9380-9DD06674E45E}" dt="2021-11-22T20:43:33.427" v="124" actId="478"/>
          <ac:spMkLst>
            <pc:docMk/>
            <pc:sldMk cId="3311015846" sldId="820"/>
            <ac:spMk id="58" creationId="{3D804BA5-4A3B-4C4E-885D-5D9FD82C8125}"/>
          </ac:spMkLst>
        </pc:spChg>
        <pc:spChg chg="del">
          <ac:chgData name="Luis Alcaraz Pardo" userId="edaa1aa8-091f-4474-8841-4f986918f0ab" providerId="ADAL" clId="{BE89F498-F2B6-4B4D-9380-9DD06674E45E}" dt="2021-11-22T20:43:33.427" v="124" actId="478"/>
          <ac:spMkLst>
            <pc:docMk/>
            <pc:sldMk cId="3311015846" sldId="820"/>
            <ac:spMk id="59" creationId="{A400E1F4-6FFB-4FA5-A9AE-4468E616C141}"/>
          </ac:spMkLst>
        </pc:spChg>
        <pc:spChg chg="del">
          <ac:chgData name="Luis Alcaraz Pardo" userId="edaa1aa8-091f-4474-8841-4f986918f0ab" providerId="ADAL" clId="{BE89F498-F2B6-4B4D-9380-9DD06674E45E}" dt="2021-11-22T20:43:33.427" v="124" actId="478"/>
          <ac:spMkLst>
            <pc:docMk/>
            <pc:sldMk cId="3311015846" sldId="820"/>
            <ac:spMk id="60" creationId="{1B4E8D1A-87AA-4651-91E8-F93B43298A74}"/>
          </ac:spMkLst>
        </pc:spChg>
        <pc:spChg chg="del">
          <ac:chgData name="Luis Alcaraz Pardo" userId="edaa1aa8-091f-4474-8841-4f986918f0ab" providerId="ADAL" clId="{BE89F498-F2B6-4B4D-9380-9DD06674E45E}" dt="2021-11-22T20:43:33.427" v="124" actId="478"/>
          <ac:spMkLst>
            <pc:docMk/>
            <pc:sldMk cId="3311015846" sldId="820"/>
            <ac:spMk id="61" creationId="{802CE9CA-1F98-4309-A5F7-31122107D0ED}"/>
          </ac:spMkLst>
        </pc:spChg>
        <pc:spChg chg="del">
          <ac:chgData name="Luis Alcaraz Pardo" userId="edaa1aa8-091f-4474-8841-4f986918f0ab" providerId="ADAL" clId="{BE89F498-F2B6-4B4D-9380-9DD06674E45E}" dt="2021-11-22T20:43:35.842" v="125" actId="478"/>
          <ac:spMkLst>
            <pc:docMk/>
            <pc:sldMk cId="3311015846" sldId="820"/>
            <ac:spMk id="62" creationId="{D201707C-9817-426E-B966-29278789B723}"/>
          </ac:spMkLst>
        </pc:spChg>
        <pc:spChg chg="del">
          <ac:chgData name="Luis Alcaraz Pardo" userId="edaa1aa8-091f-4474-8841-4f986918f0ab" providerId="ADAL" clId="{BE89F498-F2B6-4B4D-9380-9DD06674E45E}" dt="2021-11-22T20:43:33.427" v="124" actId="478"/>
          <ac:spMkLst>
            <pc:docMk/>
            <pc:sldMk cId="3311015846" sldId="820"/>
            <ac:spMk id="63" creationId="{937EC8BD-071B-48E5-A06E-33A73E155E4B}"/>
          </ac:spMkLst>
        </pc:spChg>
        <pc:spChg chg="del">
          <ac:chgData name="Luis Alcaraz Pardo" userId="edaa1aa8-091f-4474-8841-4f986918f0ab" providerId="ADAL" clId="{BE89F498-F2B6-4B4D-9380-9DD06674E45E}" dt="2021-11-22T20:43:33.427" v="124" actId="478"/>
          <ac:spMkLst>
            <pc:docMk/>
            <pc:sldMk cId="3311015846" sldId="820"/>
            <ac:spMk id="64" creationId="{FFB588FF-3898-4906-853D-17D56E4EA104}"/>
          </ac:spMkLst>
        </pc:spChg>
        <pc:spChg chg="del">
          <ac:chgData name="Luis Alcaraz Pardo" userId="edaa1aa8-091f-4474-8841-4f986918f0ab" providerId="ADAL" clId="{BE89F498-F2B6-4B4D-9380-9DD06674E45E}" dt="2021-11-22T20:43:35.842" v="125" actId="478"/>
          <ac:spMkLst>
            <pc:docMk/>
            <pc:sldMk cId="3311015846" sldId="820"/>
            <ac:spMk id="65" creationId="{1B60F46D-B594-4F28-A04F-0AE65FAEE86B}"/>
          </ac:spMkLst>
        </pc:spChg>
        <pc:spChg chg="del">
          <ac:chgData name="Luis Alcaraz Pardo" userId="edaa1aa8-091f-4474-8841-4f986918f0ab" providerId="ADAL" clId="{BE89F498-F2B6-4B4D-9380-9DD06674E45E}" dt="2021-11-22T20:43:33.427" v="124" actId="478"/>
          <ac:spMkLst>
            <pc:docMk/>
            <pc:sldMk cId="3311015846" sldId="820"/>
            <ac:spMk id="66" creationId="{180067A8-F3F1-479D-8165-3A98EF9BE9AE}"/>
          </ac:spMkLst>
        </pc:spChg>
        <pc:spChg chg="del">
          <ac:chgData name="Luis Alcaraz Pardo" userId="edaa1aa8-091f-4474-8841-4f986918f0ab" providerId="ADAL" clId="{BE89F498-F2B6-4B4D-9380-9DD06674E45E}" dt="2021-11-22T20:43:33.427" v="124" actId="478"/>
          <ac:spMkLst>
            <pc:docMk/>
            <pc:sldMk cId="3311015846" sldId="820"/>
            <ac:spMk id="67" creationId="{653F6CC2-23C3-4976-8097-F61B453D36EE}"/>
          </ac:spMkLst>
        </pc:spChg>
        <pc:spChg chg="del">
          <ac:chgData name="Luis Alcaraz Pardo" userId="edaa1aa8-091f-4474-8841-4f986918f0ab" providerId="ADAL" clId="{BE89F498-F2B6-4B4D-9380-9DD06674E45E}" dt="2021-11-22T20:43:35.842" v="125" actId="478"/>
          <ac:spMkLst>
            <pc:docMk/>
            <pc:sldMk cId="3311015846" sldId="820"/>
            <ac:spMk id="68" creationId="{0CFCCCC0-0BED-49FA-BB40-B9B167E9429D}"/>
          </ac:spMkLst>
        </pc:spChg>
      </pc:sldChg>
      <pc:sldChg chg="modSp add mod">
        <pc:chgData name="Luis Alcaraz Pardo" userId="edaa1aa8-091f-4474-8841-4f986918f0ab" providerId="ADAL" clId="{BE89F498-F2B6-4B4D-9380-9DD06674E45E}" dt="2021-11-22T20:50:09.579" v="391" actId="14100"/>
        <pc:sldMkLst>
          <pc:docMk/>
          <pc:sldMk cId="2429145441" sldId="821"/>
        </pc:sldMkLst>
        <pc:spChg chg="mod">
          <ac:chgData name="Luis Alcaraz Pardo" userId="edaa1aa8-091f-4474-8841-4f986918f0ab" providerId="ADAL" clId="{BE89F498-F2B6-4B4D-9380-9DD06674E45E}" dt="2021-11-22T20:49:37.010" v="379" actId="20577"/>
          <ac:spMkLst>
            <pc:docMk/>
            <pc:sldMk cId="2429145441" sldId="821"/>
            <ac:spMk id="14" creationId="{DA26AE36-8CA0-49D5-81D9-65DD1494E369}"/>
          </ac:spMkLst>
        </pc:spChg>
        <pc:spChg chg="mod">
          <ac:chgData name="Luis Alcaraz Pardo" userId="edaa1aa8-091f-4474-8841-4f986918f0ab" providerId="ADAL" clId="{BE89F498-F2B6-4B4D-9380-9DD06674E45E}" dt="2021-11-22T20:50:09.579" v="391" actId="14100"/>
          <ac:spMkLst>
            <pc:docMk/>
            <pc:sldMk cId="2429145441" sldId="821"/>
            <ac:spMk id="27" creationId="{6F925CE1-A357-4EAC-AF33-AF2A50051131}"/>
          </ac:spMkLst>
        </pc:spChg>
        <pc:spChg chg="mod">
          <ac:chgData name="Luis Alcaraz Pardo" userId="edaa1aa8-091f-4474-8841-4f986918f0ab" providerId="ADAL" clId="{BE89F498-F2B6-4B4D-9380-9DD06674E45E}" dt="2021-11-22T20:50:06.337" v="390" actId="14100"/>
          <ac:spMkLst>
            <pc:docMk/>
            <pc:sldMk cId="2429145441" sldId="821"/>
            <ac:spMk id="29" creationId="{27182BE5-44B2-4F23-B7E8-5C3086E5B80E}"/>
          </ac:spMkLst>
        </pc:spChg>
        <pc:spChg chg="mod">
          <ac:chgData name="Luis Alcaraz Pardo" userId="edaa1aa8-091f-4474-8841-4f986918f0ab" providerId="ADAL" clId="{BE89F498-F2B6-4B4D-9380-9DD06674E45E}" dt="2021-11-22T20:48:19.207" v="350"/>
          <ac:spMkLst>
            <pc:docMk/>
            <pc:sldMk cId="2429145441" sldId="821"/>
            <ac:spMk id="45" creationId="{77BABF98-8200-4091-8A17-75B588721069}"/>
          </ac:spMkLst>
        </pc:spChg>
        <pc:spChg chg="mod">
          <ac:chgData name="Luis Alcaraz Pardo" userId="edaa1aa8-091f-4474-8841-4f986918f0ab" providerId="ADAL" clId="{BE89F498-F2B6-4B4D-9380-9DD06674E45E}" dt="2021-11-22T20:48:14.743" v="349"/>
          <ac:spMkLst>
            <pc:docMk/>
            <pc:sldMk cId="2429145441" sldId="821"/>
            <ac:spMk id="46" creationId="{381EBF73-562A-40E7-90B8-28D0C2574800}"/>
          </ac:spMkLst>
        </pc:spChg>
        <pc:spChg chg="mod">
          <ac:chgData name="Luis Alcaraz Pardo" userId="edaa1aa8-091f-4474-8841-4f986918f0ab" providerId="ADAL" clId="{BE89F498-F2B6-4B4D-9380-9DD06674E45E}" dt="2021-11-22T20:48:26.072" v="351"/>
          <ac:spMkLst>
            <pc:docMk/>
            <pc:sldMk cId="2429145441" sldId="821"/>
            <ac:spMk id="50" creationId="{7DF9DBDC-C86D-4EAE-A59E-311DB7299235}"/>
          </ac:spMkLst>
        </pc:spChg>
      </pc:sldChg>
      <pc:sldChg chg="modSp add mod">
        <pc:chgData name="Luis Alcaraz Pardo" userId="edaa1aa8-091f-4474-8841-4f986918f0ab" providerId="ADAL" clId="{BE89F498-F2B6-4B4D-9380-9DD06674E45E}" dt="2021-11-22T20:51:15.395" v="453"/>
        <pc:sldMkLst>
          <pc:docMk/>
          <pc:sldMk cId="3359892544" sldId="822"/>
        </pc:sldMkLst>
        <pc:spChg chg="mod">
          <ac:chgData name="Luis Alcaraz Pardo" userId="edaa1aa8-091f-4474-8841-4f986918f0ab" providerId="ADAL" clId="{BE89F498-F2B6-4B4D-9380-9DD06674E45E}" dt="2021-11-22T20:50:30.897" v="418" actId="20577"/>
          <ac:spMkLst>
            <pc:docMk/>
            <pc:sldMk cId="3359892544" sldId="822"/>
            <ac:spMk id="14" creationId="{DA26AE36-8CA0-49D5-81D9-65DD1494E369}"/>
          </ac:spMkLst>
        </pc:spChg>
        <pc:spChg chg="mod">
          <ac:chgData name="Luis Alcaraz Pardo" userId="edaa1aa8-091f-4474-8841-4f986918f0ab" providerId="ADAL" clId="{BE89F498-F2B6-4B4D-9380-9DD06674E45E}" dt="2021-11-22T20:50:44.962" v="426" actId="20577"/>
          <ac:spMkLst>
            <pc:docMk/>
            <pc:sldMk cId="3359892544" sldId="822"/>
            <ac:spMk id="27" creationId="{6F925CE1-A357-4EAC-AF33-AF2A50051131}"/>
          </ac:spMkLst>
        </pc:spChg>
        <pc:spChg chg="mod">
          <ac:chgData name="Luis Alcaraz Pardo" userId="edaa1aa8-091f-4474-8841-4f986918f0ab" providerId="ADAL" clId="{BE89F498-F2B6-4B4D-9380-9DD06674E45E}" dt="2021-11-22T20:51:15.395" v="453"/>
          <ac:spMkLst>
            <pc:docMk/>
            <pc:sldMk cId="3359892544" sldId="822"/>
            <ac:spMk id="29" creationId="{27182BE5-44B2-4F23-B7E8-5C3086E5B80E}"/>
          </ac:spMkLst>
        </pc:spChg>
        <pc:spChg chg="mod">
          <ac:chgData name="Luis Alcaraz Pardo" userId="edaa1aa8-091f-4474-8841-4f986918f0ab" providerId="ADAL" clId="{BE89F498-F2B6-4B4D-9380-9DD06674E45E}" dt="2021-11-22T20:51:00.465" v="449" actId="20577"/>
          <ac:spMkLst>
            <pc:docMk/>
            <pc:sldMk cId="3359892544" sldId="822"/>
            <ac:spMk id="45" creationId="{77BABF98-8200-4091-8A17-75B588721069}"/>
          </ac:spMkLst>
        </pc:spChg>
        <pc:spChg chg="mod">
          <ac:chgData name="Luis Alcaraz Pardo" userId="edaa1aa8-091f-4474-8841-4f986918f0ab" providerId="ADAL" clId="{BE89F498-F2B6-4B4D-9380-9DD06674E45E}" dt="2021-11-22T20:51:04.631" v="450"/>
          <ac:spMkLst>
            <pc:docMk/>
            <pc:sldMk cId="3359892544" sldId="822"/>
            <ac:spMk id="46" creationId="{381EBF73-562A-40E7-90B8-28D0C2574800}"/>
          </ac:spMkLst>
        </pc:spChg>
        <pc:spChg chg="mod">
          <ac:chgData name="Luis Alcaraz Pardo" userId="edaa1aa8-091f-4474-8841-4f986918f0ab" providerId="ADAL" clId="{BE89F498-F2B6-4B4D-9380-9DD06674E45E}" dt="2021-11-22T20:50:54.151" v="427"/>
          <ac:spMkLst>
            <pc:docMk/>
            <pc:sldMk cId="3359892544" sldId="822"/>
            <ac:spMk id="50" creationId="{7DF9DBDC-C86D-4EAE-A59E-311DB7299235}"/>
          </ac:spMkLst>
        </pc:spChg>
      </pc:sldChg>
      <pc:sldChg chg="modSp add mod">
        <pc:chgData name="Luis Alcaraz Pardo" userId="edaa1aa8-091f-4474-8841-4f986918f0ab" providerId="ADAL" clId="{BE89F498-F2B6-4B4D-9380-9DD06674E45E}" dt="2021-11-22T20:52:25.314" v="557" actId="20577"/>
        <pc:sldMkLst>
          <pc:docMk/>
          <pc:sldMk cId="1107642404" sldId="823"/>
        </pc:sldMkLst>
        <pc:spChg chg="mod">
          <ac:chgData name="Luis Alcaraz Pardo" userId="edaa1aa8-091f-4474-8841-4f986918f0ab" providerId="ADAL" clId="{BE89F498-F2B6-4B4D-9380-9DD06674E45E}" dt="2021-11-22T20:51:59.666" v="547" actId="20577"/>
          <ac:spMkLst>
            <pc:docMk/>
            <pc:sldMk cId="1107642404" sldId="823"/>
            <ac:spMk id="14" creationId="{DA26AE36-8CA0-49D5-81D9-65DD1494E369}"/>
          </ac:spMkLst>
        </pc:spChg>
        <pc:spChg chg="mod">
          <ac:chgData name="Luis Alcaraz Pardo" userId="edaa1aa8-091f-4474-8841-4f986918f0ab" providerId="ADAL" clId="{BE89F498-F2B6-4B4D-9380-9DD06674E45E}" dt="2021-11-22T20:52:15.906" v="552" actId="20577"/>
          <ac:spMkLst>
            <pc:docMk/>
            <pc:sldMk cId="1107642404" sldId="823"/>
            <ac:spMk id="27" creationId="{6F925CE1-A357-4EAC-AF33-AF2A50051131}"/>
          </ac:spMkLst>
        </pc:spChg>
        <pc:spChg chg="mod">
          <ac:chgData name="Luis Alcaraz Pardo" userId="edaa1aa8-091f-4474-8841-4f986918f0ab" providerId="ADAL" clId="{BE89F498-F2B6-4B4D-9380-9DD06674E45E}" dt="2021-11-22T20:52:25.314" v="557" actId="20577"/>
          <ac:spMkLst>
            <pc:docMk/>
            <pc:sldMk cId="1107642404" sldId="823"/>
            <ac:spMk id="29" creationId="{27182BE5-44B2-4F23-B7E8-5C3086E5B80E}"/>
          </ac:spMkLst>
        </pc:spChg>
        <pc:spChg chg="mod">
          <ac:chgData name="Luis Alcaraz Pardo" userId="edaa1aa8-091f-4474-8841-4f986918f0ab" providerId="ADAL" clId="{BE89F498-F2B6-4B4D-9380-9DD06674E45E}" dt="2021-11-22T20:51:44.817" v="506" actId="20577"/>
          <ac:spMkLst>
            <pc:docMk/>
            <pc:sldMk cId="1107642404" sldId="823"/>
            <ac:spMk id="45" creationId="{77BABF98-8200-4091-8A17-75B588721069}"/>
          </ac:spMkLst>
        </pc:spChg>
        <pc:spChg chg="mod">
          <ac:chgData name="Luis Alcaraz Pardo" userId="edaa1aa8-091f-4474-8841-4f986918f0ab" providerId="ADAL" clId="{BE89F498-F2B6-4B4D-9380-9DD06674E45E}" dt="2021-11-22T20:51:35.688" v="455"/>
          <ac:spMkLst>
            <pc:docMk/>
            <pc:sldMk cId="1107642404" sldId="823"/>
            <ac:spMk id="46" creationId="{381EBF73-562A-40E7-90B8-28D0C2574800}"/>
          </ac:spMkLst>
        </pc:spChg>
        <pc:spChg chg="mod">
          <ac:chgData name="Luis Alcaraz Pardo" userId="edaa1aa8-091f-4474-8841-4f986918f0ab" providerId="ADAL" clId="{BE89F498-F2B6-4B4D-9380-9DD06674E45E}" dt="2021-11-22T20:51:50.189" v="507"/>
          <ac:spMkLst>
            <pc:docMk/>
            <pc:sldMk cId="1107642404" sldId="823"/>
            <ac:spMk id="50" creationId="{7DF9DBDC-C86D-4EAE-A59E-311DB7299235}"/>
          </ac:spMkLst>
        </pc:spChg>
      </pc:sldChg>
      <pc:sldChg chg="addSp delSp modSp add mod">
        <pc:chgData name="Luis Alcaraz Pardo" userId="edaa1aa8-091f-4474-8841-4f986918f0ab" providerId="ADAL" clId="{BE89F498-F2B6-4B4D-9380-9DD06674E45E}" dt="2021-11-22T20:54:32.372" v="717" actId="22"/>
        <pc:sldMkLst>
          <pc:docMk/>
          <pc:sldMk cId="3041432794" sldId="824"/>
        </pc:sldMkLst>
        <pc:spChg chg="mod">
          <ac:chgData name="Luis Alcaraz Pardo" userId="edaa1aa8-091f-4474-8841-4f986918f0ab" providerId="ADAL" clId="{BE89F498-F2B6-4B4D-9380-9DD06674E45E}" dt="2021-11-22T20:53:27.682" v="635" actId="20577"/>
          <ac:spMkLst>
            <pc:docMk/>
            <pc:sldMk cId="3041432794" sldId="824"/>
            <ac:spMk id="14" creationId="{DA26AE36-8CA0-49D5-81D9-65DD1494E369}"/>
          </ac:spMkLst>
        </pc:spChg>
        <pc:spChg chg="add del">
          <ac:chgData name="Luis Alcaraz Pardo" userId="edaa1aa8-091f-4474-8841-4f986918f0ab" providerId="ADAL" clId="{BE89F498-F2B6-4B4D-9380-9DD06674E45E}" dt="2021-11-22T20:54:32.372" v="717" actId="22"/>
          <ac:spMkLst>
            <pc:docMk/>
            <pc:sldMk cId="3041432794" sldId="824"/>
            <ac:spMk id="15" creationId="{70E09660-5FD2-4751-9FB3-09810F67FADD}"/>
          </ac:spMkLst>
        </pc:spChg>
        <pc:spChg chg="mod">
          <ac:chgData name="Luis Alcaraz Pardo" userId="edaa1aa8-091f-4474-8841-4f986918f0ab" providerId="ADAL" clId="{BE89F498-F2B6-4B4D-9380-9DD06674E45E}" dt="2021-11-22T20:52:41.907" v="567" actId="20577"/>
          <ac:spMkLst>
            <pc:docMk/>
            <pc:sldMk cId="3041432794" sldId="824"/>
            <ac:spMk id="27" creationId="{6F925CE1-A357-4EAC-AF33-AF2A50051131}"/>
          </ac:spMkLst>
        </pc:spChg>
        <pc:spChg chg="mod">
          <ac:chgData name="Luis Alcaraz Pardo" userId="edaa1aa8-091f-4474-8841-4f986918f0ab" providerId="ADAL" clId="{BE89F498-F2B6-4B4D-9380-9DD06674E45E}" dt="2021-11-22T20:52:56.066" v="596" actId="20577"/>
          <ac:spMkLst>
            <pc:docMk/>
            <pc:sldMk cId="3041432794" sldId="824"/>
            <ac:spMk id="29" creationId="{27182BE5-44B2-4F23-B7E8-5C3086E5B80E}"/>
          </ac:spMkLst>
        </pc:spChg>
        <pc:spChg chg="mod">
          <ac:chgData name="Luis Alcaraz Pardo" userId="edaa1aa8-091f-4474-8841-4f986918f0ab" providerId="ADAL" clId="{BE89F498-F2B6-4B4D-9380-9DD06674E45E}" dt="2021-11-22T20:52:46.786" v="591" actId="20577"/>
          <ac:spMkLst>
            <pc:docMk/>
            <pc:sldMk cId="3041432794" sldId="824"/>
            <ac:spMk id="45" creationId="{77BABF98-8200-4091-8A17-75B588721069}"/>
          </ac:spMkLst>
        </pc:spChg>
        <pc:spChg chg="mod">
          <ac:chgData name="Luis Alcaraz Pardo" userId="edaa1aa8-091f-4474-8841-4f986918f0ab" providerId="ADAL" clId="{BE89F498-F2B6-4B4D-9380-9DD06674E45E}" dt="2021-11-22T20:54:17.353" v="715" actId="14100"/>
          <ac:spMkLst>
            <pc:docMk/>
            <pc:sldMk cId="3041432794" sldId="824"/>
            <ac:spMk id="46" creationId="{381EBF73-562A-40E7-90B8-28D0C2574800}"/>
          </ac:spMkLst>
        </pc:spChg>
        <pc:spChg chg="mod">
          <ac:chgData name="Luis Alcaraz Pardo" userId="edaa1aa8-091f-4474-8841-4f986918f0ab" providerId="ADAL" clId="{BE89F498-F2B6-4B4D-9380-9DD06674E45E}" dt="2021-11-22T20:53:12.301" v="597"/>
          <ac:spMkLst>
            <pc:docMk/>
            <pc:sldMk cId="3041432794" sldId="824"/>
            <ac:spMk id="50" creationId="{7DF9DBDC-C86D-4EAE-A59E-311DB7299235}"/>
          </ac:spMkLst>
        </pc:spChg>
      </pc:sldChg>
      <pc:sldChg chg="modSp add mod">
        <pc:chgData name="Luis Alcaraz Pardo" userId="edaa1aa8-091f-4474-8841-4f986918f0ab" providerId="ADAL" clId="{BE89F498-F2B6-4B4D-9380-9DD06674E45E}" dt="2021-11-22T20:55:14.322" v="738" actId="20577"/>
        <pc:sldMkLst>
          <pc:docMk/>
          <pc:sldMk cId="641835376" sldId="825"/>
        </pc:sldMkLst>
        <pc:spChg chg="mod">
          <ac:chgData name="Luis Alcaraz Pardo" userId="edaa1aa8-091f-4474-8841-4f986918f0ab" providerId="ADAL" clId="{BE89F498-F2B6-4B4D-9380-9DD06674E45E}" dt="2021-11-22T20:54:37.265" v="723" actId="20577"/>
          <ac:spMkLst>
            <pc:docMk/>
            <pc:sldMk cId="641835376" sldId="825"/>
            <ac:spMk id="14" creationId="{DA26AE36-8CA0-49D5-81D9-65DD1494E369}"/>
          </ac:spMkLst>
        </pc:spChg>
        <pc:spChg chg="mod">
          <ac:chgData name="Luis Alcaraz Pardo" userId="edaa1aa8-091f-4474-8841-4f986918f0ab" providerId="ADAL" clId="{BE89F498-F2B6-4B4D-9380-9DD06674E45E}" dt="2021-11-22T20:54:49.758" v="726"/>
          <ac:spMkLst>
            <pc:docMk/>
            <pc:sldMk cId="641835376" sldId="825"/>
            <ac:spMk id="27" creationId="{6F925CE1-A357-4EAC-AF33-AF2A50051131}"/>
          </ac:spMkLst>
        </pc:spChg>
        <pc:spChg chg="mod">
          <ac:chgData name="Luis Alcaraz Pardo" userId="edaa1aa8-091f-4474-8841-4f986918f0ab" providerId="ADAL" clId="{BE89F498-F2B6-4B4D-9380-9DD06674E45E}" dt="2021-11-22T20:55:14.322" v="738" actId="20577"/>
          <ac:spMkLst>
            <pc:docMk/>
            <pc:sldMk cId="641835376" sldId="825"/>
            <ac:spMk id="29" creationId="{27182BE5-44B2-4F23-B7E8-5C3086E5B80E}"/>
          </ac:spMkLst>
        </pc:spChg>
      </pc:sldChg>
      <pc:sldChg chg="addSp delSp modSp add mod">
        <pc:chgData name="Luis Alcaraz Pardo" userId="edaa1aa8-091f-4474-8841-4f986918f0ab" providerId="ADAL" clId="{BE89F498-F2B6-4B4D-9380-9DD06674E45E}" dt="2021-11-24T19:20:48.200" v="1543" actId="207"/>
        <pc:sldMkLst>
          <pc:docMk/>
          <pc:sldMk cId="141667314" sldId="826"/>
        </pc:sldMkLst>
        <pc:spChg chg="mod">
          <ac:chgData name="Luis Alcaraz Pardo" userId="edaa1aa8-091f-4474-8841-4f986918f0ab" providerId="ADAL" clId="{BE89F498-F2B6-4B4D-9380-9DD06674E45E}" dt="2021-11-22T20:57:14.370" v="847" actId="20577"/>
          <ac:spMkLst>
            <pc:docMk/>
            <pc:sldMk cId="141667314" sldId="826"/>
            <ac:spMk id="14" creationId="{DA26AE36-8CA0-49D5-81D9-65DD1494E369}"/>
          </ac:spMkLst>
        </pc:spChg>
        <pc:spChg chg="add mod">
          <ac:chgData name="Luis Alcaraz Pardo" userId="edaa1aa8-091f-4474-8841-4f986918f0ab" providerId="ADAL" clId="{BE89F498-F2B6-4B4D-9380-9DD06674E45E}" dt="2021-11-24T19:20:19.688" v="1541" actId="1076"/>
          <ac:spMkLst>
            <pc:docMk/>
            <pc:sldMk cId="141667314" sldId="826"/>
            <ac:spMk id="15" creationId="{79E241E0-FF8D-48B0-A354-36156A31112D}"/>
          </ac:spMkLst>
        </pc:spChg>
        <pc:spChg chg="mod">
          <ac:chgData name="Luis Alcaraz Pardo" userId="edaa1aa8-091f-4474-8841-4f986918f0ab" providerId="ADAL" clId="{BE89F498-F2B6-4B4D-9380-9DD06674E45E}" dt="2021-11-22T20:55:45.704" v="742"/>
          <ac:spMkLst>
            <pc:docMk/>
            <pc:sldMk cId="141667314" sldId="826"/>
            <ac:spMk id="27" creationId="{6F925CE1-A357-4EAC-AF33-AF2A50051131}"/>
          </ac:spMkLst>
        </pc:spChg>
        <pc:spChg chg="del">
          <ac:chgData name="Luis Alcaraz Pardo" userId="edaa1aa8-091f-4474-8841-4f986918f0ab" providerId="ADAL" clId="{BE89F498-F2B6-4B4D-9380-9DD06674E45E}" dt="2021-11-24T19:20:12.714" v="1539" actId="478"/>
          <ac:spMkLst>
            <pc:docMk/>
            <pc:sldMk cId="141667314" sldId="826"/>
            <ac:spMk id="28" creationId="{11A978BC-F373-499E-ACBA-4FAF5654C5FE}"/>
          </ac:spMkLst>
        </pc:spChg>
        <pc:spChg chg="mod">
          <ac:chgData name="Luis Alcaraz Pardo" userId="edaa1aa8-091f-4474-8841-4f986918f0ab" providerId="ADAL" clId="{BE89F498-F2B6-4B4D-9380-9DD06674E45E}" dt="2021-11-22T20:56:29.409" v="814" actId="1036"/>
          <ac:spMkLst>
            <pc:docMk/>
            <pc:sldMk cId="141667314" sldId="826"/>
            <ac:spMk id="29" creationId="{27182BE5-44B2-4F23-B7E8-5C3086E5B80E}"/>
          </ac:spMkLst>
        </pc:spChg>
        <pc:spChg chg="mod">
          <ac:chgData name="Luis Alcaraz Pardo" userId="edaa1aa8-091f-4474-8841-4f986918f0ab" providerId="ADAL" clId="{BE89F498-F2B6-4B4D-9380-9DD06674E45E}" dt="2021-11-22T20:56:29.409" v="814" actId="1036"/>
          <ac:spMkLst>
            <pc:docMk/>
            <pc:sldMk cId="141667314" sldId="826"/>
            <ac:spMk id="30" creationId="{FA5C934E-EA80-45E5-AFD0-4D2FD09281DE}"/>
          </ac:spMkLst>
        </pc:spChg>
        <pc:spChg chg="mod">
          <ac:chgData name="Luis Alcaraz Pardo" userId="edaa1aa8-091f-4474-8841-4f986918f0ab" providerId="ADAL" clId="{BE89F498-F2B6-4B4D-9380-9DD06674E45E}" dt="2021-11-22T20:56:36.849" v="829" actId="20577"/>
          <ac:spMkLst>
            <pc:docMk/>
            <pc:sldMk cId="141667314" sldId="826"/>
            <ac:spMk id="45" creationId="{77BABF98-8200-4091-8A17-75B588721069}"/>
          </ac:spMkLst>
        </pc:spChg>
        <pc:spChg chg="mod">
          <ac:chgData name="Luis Alcaraz Pardo" userId="edaa1aa8-091f-4474-8841-4f986918f0ab" providerId="ADAL" clId="{BE89F498-F2B6-4B4D-9380-9DD06674E45E}" dt="2021-11-22T20:57:04.615" v="831"/>
          <ac:spMkLst>
            <pc:docMk/>
            <pc:sldMk cId="141667314" sldId="826"/>
            <ac:spMk id="46" creationId="{381EBF73-562A-40E7-90B8-28D0C2574800}"/>
          </ac:spMkLst>
        </pc:spChg>
        <pc:spChg chg="mod">
          <ac:chgData name="Luis Alcaraz Pardo" userId="edaa1aa8-091f-4474-8841-4f986918f0ab" providerId="ADAL" clId="{BE89F498-F2B6-4B4D-9380-9DD06674E45E}" dt="2021-11-22T20:56:53.559" v="830"/>
          <ac:spMkLst>
            <pc:docMk/>
            <pc:sldMk cId="141667314" sldId="826"/>
            <ac:spMk id="50" creationId="{7DF9DBDC-C86D-4EAE-A59E-311DB7299235}"/>
          </ac:spMkLst>
        </pc:spChg>
        <pc:graphicFrameChg chg="add mod">
          <ac:chgData name="Luis Alcaraz Pardo" userId="edaa1aa8-091f-4474-8841-4f986918f0ab" providerId="ADAL" clId="{BE89F498-F2B6-4B4D-9380-9DD06674E45E}" dt="2021-11-22T20:56:32.386" v="815" actId="1076"/>
          <ac:graphicFrameMkLst>
            <pc:docMk/>
            <pc:sldMk cId="141667314" sldId="826"/>
            <ac:graphicFrameMk id="13" creationId="{ED3B1F86-6AC0-43F9-96A6-8BE058EB57D7}"/>
          </ac:graphicFrameMkLst>
        </pc:graphicFrameChg>
        <pc:graphicFrameChg chg="mod">
          <ac:chgData name="Luis Alcaraz Pardo" userId="edaa1aa8-091f-4474-8841-4f986918f0ab" providerId="ADAL" clId="{BE89F498-F2B6-4B4D-9380-9DD06674E45E}" dt="2021-11-24T19:20:48.200" v="1543" actId="207"/>
          <ac:graphicFrameMkLst>
            <pc:docMk/>
            <pc:sldMk cId="141667314" sldId="826"/>
            <ac:graphicFrameMk id="16" creationId="{5CA6D345-D986-4719-B84F-0BF457A8A9F0}"/>
          </ac:graphicFrameMkLst>
        </pc:graphicFrameChg>
      </pc:sldChg>
      <pc:sldChg chg="modSp add mod">
        <pc:chgData name="Luis Alcaraz Pardo" userId="edaa1aa8-091f-4474-8841-4f986918f0ab" providerId="ADAL" clId="{BE89F498-F2B6-4B4D-9380-9DD06674E45E}" dt="2021-11-22T20:58:15.154" v="886"/>
        <pc:sldMkLst>
          <pc:docMk/>
          <pc:sldMk cId="2117424055" sldId="827"/>
        </pc:sldMkLst>
        <pc:spChg chg="mod">
          <ac:chgData name="Luis Alcaraz Pardo" userId="edaa1aa8-091f-4474-8841-4f986918f0ab" providerId="ADAL" clId="{BE89F498-F2B6-4B4D-9380-9DD06674E45E}" dt="2021-11-22T20:57:25.009" v="862" actId="20577"/>
          <ac:spMkLst>
            <pc:docMk/>
            <pc:sldMk cId="2117424055" sldId="827"/>
            <ac:spMk id="14" creationId="{DA26AE36-8CA0-49D5-81D9-65DD1494E369}"/>
          </ac:spMkLst>
        </pc:spChg>
        <pc:spChg chg="mod">
          <ac:chgData name="Luis Alcaraz Pardo" userId="edaa1aa8-091f-4474-8841-4f986918f0ab" providerId="ADAL" clId="{BE89F498-F2B6-4B4D-9380-9DD06674E45E}" dt="2021-11-22T20:58:04.386" v="883" actId="20577"/>
          <ac:spMkLst>
            <pc:docMk/>
            <pc:sldMk cId="2117424055" sldId="827"/>
            <ac:spMk id="27" creationId="{6F925CE1-A357-4EAC-AF33-AF2A50051131}"/>
          </ac:spMkLst>
        </pc:spChg>
        <pc:spChg chg="mod">
          <ac:chgData name="Luis Alcaraz Pardo" userId="edaa1aa8-091f-4474-8841-4f986918f0ab" providerId="ADAL" clId="{BE89F498-F2B6-4B4D-9380-9DD06674E45E}" dt="2021-11-22T20:58:15.154" v="886"/>
          <ac:spMkLst>
            <pc:docMk/>
            <pc:sldMk cId="2117424055" sldId="827"/>
            <ac:spMk id="29" creationId="{27182BE5-44B2-4F23-B7E8-5C3086E5B80E}"/>
          </ac:spMkLst>
        </pc:spChg>
        <pc:spChg chg="mod">
          <ac:chgData name="Luis Alcaraz Pardo" userId="edaa1aa8-091f-4474-8841-4f986918f0ab" providerId="ADAL" clId="{BE89F498-F2B6-4B4D-9380-9DD06674E45E}" dt="2021-11-22T20:57:28.657" v="876" actId="20577"/>
          <ac:spMkLst>
            <pc:docMk/>
            <pc:sldMk cId="2117424055" sldId="827"/>
            <ac:spMk id="45" creationId="{77BABF98-8200-4091-8A17-75B588721069}"/>
          </ac:spMkLst>
        </pc:spChg>
        <pc:spChg chg="mod">
          <ac:chgData name="Luis Alcaraz Pardo" userId="edaa1aa8-091f-4474-8841-4f986918f0ab" providerId="ADAL" clId="{BE89F498-F2B6-4B4D-9380-9DD06674E45E}" dt="2021-11-22T20:57:36.102" v="877"/>
          <ac:spMkLst>
            <pc:docMk/>
            <pc:sldMk cId="2117424055" sldId="827"/>
            <ac:spMk id="46" creationId="{381EBF73-562A-40E7-90B8-28D0C2574800}"/>
          </ac:spMkLst>
        </pc:spChg>
        <pc:spChg chg="mod">
          <ac:chgData name="Luis Alcaraz Pardo" userId="edaa1aa8-091f-4474-8841-4f986918f0ab" providerId="ADAL" clId="{BE89F498-F2B6-4B4D-9380-9DD06674E45E}" dt="2021-11-22T20:57:45.878" v="878"/>
          <ac:spMkLst>
            <pc:docMk/>
            <pc:sldMk cId="2117424055" sldId="827"/>
            <ac:spMk id="50" creationId="{7DF9DBDC-C86D-4EAE-A59E-311DB7299235}"/>
          </ac:spMkLst>
        </pc:spChg>
      </pc:sldChg>
      <pc:sldChg chg="add del">
        <pc:chgData name="Luis Alcaraz Pardo" userId="edaa1aa8-091f-4474-8841-4f986918f0ab" providerId="ADAL" clId="{BE89F498-F2B6-4B4D-9380-9DD06674E45E}" dt="2021-11-22T20:57:08.355" v="833" actId="47"/>
        <pc:sldMkLst>
          <pc:docMk/>
          <pc:sldMk cId="2428534609" sldId="827"/>
        </pc:sldMkLst>
      </pc:sldChg>
      <pc:sldChg chg="addSp delSp modSp add mod">
        <pc:chgData name="Luis Alcaraz Pardo" userId="edaa1aa8-091f-4474-8841-4f986918f0ab" providerId="ADAL" clId="{BE89F498-F2B6-4B4D-9380-9DD06674E45E}" dt="2021-11-25T13:49:55.948" v="5257" actId="14100"/>
        <pc:sldMkLst>
          <pc:docMk/>
          <pc:sldMk cId="1041187901" sldId="828"/>
        </pc:sldMkLst>
        <pc:spChg chg="mod">
          <ac:chgData name="Luis Alcaraz Pardo" userId="edaa1aa8-091f-4474-8841-4f986918f0ab" providerId="ADAL" clId="{BE89F498-F2B6-4B4D-9380-9DD06674E45E}" dt="2021-11-25T13:49:55.948" v="5257" actId="14100"/>
          <ac:spMkLst>
            <pc:docMk/>
            <pc:sldMk cId="1041187901" sldId="828"/>
            <ac:spMk id="4" creationId="{29297C0C-F19A-499D-8547-FEC6B7518304}"/>
          </ac:spMkLst>
        </pc:spChg>
        <pc:spChg chg="mod">
          <ac:chgData name="Luis Alcaraz Pardo" userId="edaa1aa8-091f-4474-8841-4f986918f0ab" providerId="ADAL" clId="{BE89F498-F2B6-4B4D-9380-9DD06674E45E}" dt="2021-11-22T21:00:58.199" v="1018" actId="207"/>
          <ac:spMkLst>
            <pc:docMk/>
            <pc:sldMk cId="1041187901" sldId="828"/>
            <ac:spMk id="14" creationId="{DA26AE36-8CA0-49D5-81D9-65DD1494E369}"/>
          </ac:spMkLst>
        </pc:spChg>
        <pc:spChg chg="add mod">
          <ac:chgData name="Luis Alcaraz Pardo" userId="edaa1aa8-091f-4474-8841-4f986918f0ab" providerId="ADAL" clId="{BE89F498-F2B6-4B4D-9380-9DD06674E45E}" dt="2021-11-22T21:04:50.727" v="1538" actId="1035"/>
          <ac:spMkLst>
            <pc:docMk/>
            <pc:sldMk cId="1041187901" sldId="828"/>
            <ac:spMk id="27" creationId="{BC9FFD42-4883-47A8-974F-8E691136DE28}"/>
          </ac:spMkLst>
        </pc:spChg>
        <pc:spChg chg="add del">
          <ac:chgData name="Luis Alcaraz Pardo" userId="edaa1aa8-091f-4474-8841-4f986918f0ab" providerId="ADAL" clId="{BE89F498-F2B6-4B4D-9380-9DD06674E45E}" dt="2021-11-22T21:03:46.273" v="1317" actId="478"/>
          <ac:spMkLst>
            <pc:docMk/>
            <pc:sldMk cId="1041187901" sldId="828"/>
            <ac:spMk id="29" creationId="{EBF35672-7DF7-4C96-AB60-3636FEF7C5BB}"/>
          </ac:spMkLst>
        </pc:spChg>
        <pc:spChg chg="add mod">
          <ac:chgData name="Luis Alcaraz Pardo" userId="edaa1aa8-091f-4474-8841-4f986918f0ab" providerId="ADAL" clId="{BE89F498-F2B6-4B4D-9380-9DD06674E45E}" dt="2021-11-22T21:04:50.727" v="1538" actId="1035"/>
          <ac:spMkLst>
            <pc:docMk/>
            <pc:sldMk cId="1041187901" sldId="828"/>
            <ac:spMk id="30" creationId="{56B533F1-E4D8-4F7C-887E-C099C450826E}"/>
          </ac:spMkLst>
        </pc:spChg>
        <pc:spChg chg="del">
          <ac:chgData name="Luis Alcaraz Pardo" userId="edaa1aa8-091f-4474-8841-4f986918f0ab" providerId="ADAL" clId="{BE89F498-F2B6-4B4D-9380-9DD06674E45E}" dt="2021-11-22T21:00:09.521" v="969" actId="478"/>
          <ac:spMkLst>
            <pc:docMk/>
            <pc:sldMk cId="1041187901" sldId="828"/>
            <ac:spMk id="38" creationId="{0AFDD169-1446-4B1A-BD15-598C360A0B96}"/>
          </ac:spMkLst>
        </pc:spChg>
        <pc:spChg chg="mod">
          <ac:chgData name="Luis Alcaraz Pardo" userId="edaa1aa8-091f-4474-8841-4f986918f0ab" providerId="ADAL" clId="{BE89F498-F2B6-4B4D-9380-9DD06674E45E}" dt="2021-11-22T21:04:50.727" v="1538" actId="1035"/>
          <ac:spMkLst>
            <pc:docMk/>
            <pc:sldMk cId="1041187901" sldId="828"/>
            <ac:spMk id="45" creationId="{77BABF98-8200-4091-8A17-75B588721069}"/>
          </ac:spMkLst>
        </pc:spChg>
        <pc:spChg chg="mod">
          <ac:chgData name="Luis Alcaraz Pardo" userId="edaa1aa8-091f-4474-8841-4f986918f0ab" providerId="ADAL" clId="{BE89F498-F2B6-4B4D-9380-9DD06674E45E}" dt="2021-11-22T21:04:50.727" v="1538" actId="1035"/>
          <ac:spMkLst>
            <pc:docMk/>
            <pc:sldMk cId="1041187901" sldId="828"/>
            <ac:spMk id="46" creationId="{381EBF73-562A-40E7-90B8-28D0C2574800}"/>
          </ac:spMkLst>
        </pc:spChg>
        <pc:spChg chg="del mod">
          <ac:chgData name="Luis Alcaraz Pardo" userId="edaa1aa8-091f-4474-8841-4f986918f0ab" providerId="ADAL" clId="{BE89F498-F2B6-4B4D-9380-9DD06674E45E}" dt="2021-11-22T21:01:15.182" v="1025"/>
          <ac:spMkLst>
            <pc:docMk/>
            <pc:sldMk cId="1041187901" sldId="828"/>
            <ac:spMk id="48" creationId="{4B457E7A-0726-4DAB-ABDC-2F13BAC01E62}"/>
          </ac:spMkLst>
        </pc:spChg>
        <pc:spChg chg="del mod">
          <ac:chgData name="Luis Alcaraz Pardo" userId="edaa1aa8-091f-4474-8841-4f986918f0ab" providerId="ADAL" clId="{BE89F498-F2B6-4B4D-9380-9DD06674E45E}" dt="2021-11-22T21:01:19.505" v="1026" actId="478"/>
          <ac:spMkLst>
            <pc:docMk/>
            <pc:sldMk cId="1041187901" sldId="828"/>
            <ac:spMk id="50" creationId="{7DF9DBDC-C86D-4EAE-A59E-311DB7299235}"/>
          </ac:spMkLst>
        </pc:spChg>
        <pc:spChg chg="mod">
          <ac:chgData name="Luis Alcaraz Pardo" userId="edaa1aa8-091f-4474-8841-4f986918f0ab" providerId="ADAL" clId="{BE89F498-F2B6-4B4D-9380-9DD06674E45E}" dt="2021-11-22T21:04:50.727" v="1538" actId="1035"/>
          <ac:spMkLst>
            <pc:docMk/>
            <pc:sldMk cId="1041187901" sldId="828"/>
            <ac:spMk id="51" creationId="{0B56933D-C4AB-414D-895C-2F113DB87172}"/>
          </ac:spMkLst>
        </pc:spChg>
        <pc:spChg chg="del mod">
          <ac:chgData name="Luis Alcaraz Pardo" userId="edaa1aa8-091f-4474-8841-4f986918f0ab" providerId="ADAL" clId="{BE89F498-F2B6-4B4D-9380-9DD06674E45E}" dt="2021-11-22T21:01:48.465" v="1087" actId="478"/>
          <ac:spMkLst>
            <pc:docMk/>
            <pc:sldMk cId="1041187901" sldId="828"/>
            <ac:spMk id="53" creationId="{7CB730D9-2382-4FC7-9583-6759648E902F}"/>
          </ac:spMkLst>
        </pc:spChg>
        <pc:spChg chg="mod">
          <ac:chgData name="Luis Alcaraz Pardo" userId="edaa1aa8-091f-4474-8841-4f986918f0ab" providerId="ADAL" clId="{BE89F498-F2B6-4B4D-9380-9DD06674E45E}" dt="2021-11-22T21:04:50.727" v="1538" actId="1035"/>
          <ac:spMkLst>
            <pc:docMk/>
            <pc:sldMk cId="1041187901" sldId="828"/>
            <ac:spMk id="54" creationId="{68FF8AE6-A32A-4C24-9F98-6D56F14E6594}"/>
          </ac:spMkLst>
        </pc:spChg>
        <pc:spChg chg="mod">
          <ac:chgData name="Luis Alcaraz Pardo" userId="edaa1aa8-091f-4474-8841-4f986918f0ab" providerId="ADAL" clId="{BE89F498-F2B6-4B4D-9380-9DD06674E45E}" dt="2021-11-22T21:04:50.727" v="1538" actId="1035"/>
          <ac:spMkLst>
            <pc:docMk/>
            <pc:sldMk cId="1041187901" sldId="828"/>
            <ac:spMk id="55" creationId="{E0333946-64FA-4F85-9CD6-0B7C18AB3435}"/>
          </ac:spMkLst>
        </pc:spChg>
        <pc:spChg chg="del">
          <ac:chgData name="Luis Alcaraz Pardo" userId="edaa1aa8-091f-4474-8841-4f986918f0ab" providerId="ADAL" clId="{BE89F498-F2B6-4B4D-9380-9DD06674E45E}" dt="2021-11-22T21:02:46.242" v="1144" actId="478"/>
          <ac:spMkLst>
            <pc:docMk/>
            <pc:sldMk cId="1041187901" sldId="828"/>
            <ac:spMk id="56" creationId="{194A69B9-B094-4B31-91C5-B08BC72A2593}"/>
          </ac:spMkLst>
        </pc:spChg>
        <pc:spChg chg="del mod">
          <ac:chgData name="Luis Alcaraz Pardo" userId="edaa1aa8-091f-4474-8841-4f986918f0ab" providerId="ADAL" clId="{BE89F498-F2B6-4B4D-9380-9DD06674E45E}" dt="2021-11-22T21:03:32.450" v="1315"/>
          <ac:spMkLst>
            <pc:docMk/>
            <pc:sldMk cId="1041187901" sldId="828"/>
            <ac:spMk id="57" creationId="{5CB8CB8B-3E64-4551-A146-E930A5E4083B}"/>
          </ac:spMkLst>
        </pc:spChg>
        <pc:spChg chg="mod">
          <ac:chgData name="Luis Alcaraz Pardo" userId="edaa1aa8-091f-4474-8841-4f986918f0ab" providerId="ADAL" clId="{BE89F498-F2B6-4B4D-9380-9DD06674E45E}" dt="2021-11-22T21:04:50.727" v="1538" actId="1035"/>
          <ac:spMkLst>
            <pc:docMk/>
            <pc:sldMk cId="1041187901" sldId="828"/>
            <ac:spMk id="58" creationId="{3D804BA5-4A3B-4C4E-885D-5D9FD82C8125}"/>
          </ac:spMkLst>
        </pc:spChg>
        <pc:spChg chg="del">
          <ac:chgData name="Luis Alcaraz Pardo" userId="edaa1aa8-091f-4474-8841-4f986918f0ab" providerId="ADAL" clId="{BE89F498-F2B6-4B4D-9380-9DD06674E45E}" dt="2021-11-22T21:04:05.713" v="1322" actId="478"/>
          <ac:spMkLst>
            <pc:docMk/>
            <pc:sldMk cId="1041187901" sldId="828"/>
            <ac:spMk id="59" creationId="{A400E1F4-6FFB-4FA5-A9AE-4468E616C141}"/>
          </ac:spMkLst>
        </pc:spChg>
        <pc:spChg chg="mod">
          <ac:chgData name="Luis Alcaraz Pardo" userId="edaa1aa8-091f-4474-8841-4f986918f0ab" providerId="ADAL" clId="{BE89F498-F2B6-4B4D-9380-9DD06674E45E}" dt="2021-11-22T21:04:50.727" v="1538" actId="1035"/>
          <ac:spMkLst>
            <pc:docMk/>
            <pc:sldMk cId="1041187901" sldId="828"/>
            <ac:spMk id="60" creationId="{1B4E8D1A-87AA-4651-91E8-F93B43298A74}"/>
          </ac:spMkLst>
        </pc:spChg>
        <pc:spChg chg="mod">
          <ac:chgData name="Luis Alcaraz Pardo" userId="edaa1aa8-091f-4474-8841-4f986918f0ab" providerId="ADAL" clId="{BE89F498-F2B6-4B4D-9380-9DD06674E45E}" dt="2021-11-22T21:04:50.727" v="1538" actId="1035"/>
          <ac:spMkLst>
            <pc:docMk/>
            <pc:sldMk cId="1041187901" sldId="828"/>
            <ac:spMk id="61" creationId="{802CE9CA-1F98-4309-A5F7-31122107D0ED}"/>
          </ac:spMkLst>
        </pc:spChg>
        <pc:spChg chg="del">
          <ac:chgData name="Luis Alcaraz Pardo" userId="edaa1aa8-091f-4474-8841-4f986918f0ab" providerId="ADAL" clId="{BE89F498-F2B6-4B4D-9380-9DD06674E45E}" dt="2021-11-22T21:04:20.704" v="1403" actId="478"/>
          <ac:spMkLst>
            <pc:docMk/>
            <pc:sldMk cId="1041187901" sldId="828"/>
            <ac:spMk id="62" creationId="{D201707C-9817-426E-B966-29278789B723}"/>
          </ac:spMkLst>
        </pc:spChg>
        <pc:spChg chg="del mod">
          <ac:chgData name="Luis Alcaraz Pardo" userId="edaa1aa8-091f-4474-8841-4f986918f0ab" providerId="ADAL" clId="{BE89F498-F2B6-4B4D-9380-9DD06674E45E}" dt="2021-11-22T21:00:01.094" v="965"/>
          <ac:spMkLst>
            <pc:docMk/>
            <pc:sldMk cId="1041187901" sldId="828"/>
            <ac:spMk id="63" creationId="{937EC8BD-071B-48E5-A06E-33A73E155E4B}"/>
          </ac:spMkLst>
        </pc:spChg>
        <pc:spChg chg="del">
          <ac:chgData name="Luis Alcaraz Pardo" userId="edaa1aa8-091f-4474-8841-4f986918f0ab" providerId="ADAL" clId="{BE89F498-F2B6-4B4D-9380-9DD06674E45E}" dt="2021-11-22T20:59:59.969" v="962" actId="478"/>
          <ac:spMkLst>
            <pc:docMk/>
            <pc:sldMk cId="1041187901" sldId="828"/>
            <ac:spMk id="64" creationId="{FFB588FF-3898-4906-853D-17D56E4EA104}"/>
          </ac:spMkLst>
        </pc:spChg>
        <pc:spChg chg="del">
          <ac:chgData name="Luis Alcaraz Pardo" userId="edaa1aa8-091f-4474-8841-4f986918f0ab" providerId="ADAL" clId="{BE89F498-F2B6-4B4D-9380-9DD06674E45E}" dt="2021-11-22T21:00:03.009" v="967" actId="478"/>
          <ac:spMkLst>
            <pc:docMk/>
            <pc:sldMk cId="1041187901" sldId="828"/>
            <ac:spMk id="65" creationId="{1B60F46D-B594-4F28-A04F-0AE65FAEE86B}"/>
          </ac:spMkLst>
        </pc:spChg>
        <pc:spChg chg="del">
          <ac:chgData name="Luis Alcaraz Pardo" userId="edaa1aa8-091f-4474-8841-4f986918f0ab" providerId="ADAL" clId="{BE89F498-F2B6-4B4D-9380-9DD06674E45E}" dt="2021-11-22T20:59:59.969" v="962" actId="478"/>
          <ac:spMkLst>
            <pc:docMk/>
            <pc:sldMk cId="1041187901" sldId="828"/>
            <ac:spMk id="66" creationId="{180067A8-F3F1-479D-8165-3A98EF9BE9AE}"/>
          </ac:spMkLst>
        </pc:spChg>
        <pc:spChg chg="del">
          <ac:chgData name="Luis Alcaraz Pardo" userId="edaa1aa8-091f-4474-8841-4f986918f0ab" providerId="ADAL" clId="{BE89F498-F2B6-4B4D-9380-9DD06674E45E}" dt="2021-11-22T20:59:59.969" v="962" actId="478"/>
          <ac:spMkLst>
            <pc:docMk/>
            <pc:sldMk cId="1041187901" sldId="828"/>
            <ac:spMk id="67" creationId="{653F6CC2-23C3-4976-8097-F61B453D36EE}"/>
          </ac:spMkLst>
        </pc:spChg>
        <pc:spChg chg="del">
          <ac:chgData name="Luis Alcaraz Pardo" userId="edaa1aa8-091f-4474-8841-4f986918f0ab" providerId="ADAL" clId="{BE89F498-F2B6-4B4D-9380-9DD06674E45E}" dt="2021-11-22T21:00:02.058" v="966" actId="478"/>
          <ac:spMkLst>
            <pc:docMk/>
            <pc:sldMk cId="1041187901" sldId="828"/>
            <ac:spMk id="68" creationId="{0CFCCCC0-0BED-49FA-BB40-B9B167E9429D}"/>
          </ac:spMkLst>
        </pc:spChg>
      </pc:sldChg>
      <pc:sldChg chg="addSp delSp modSp add mod">
        <pc:chgData name="Luis Alcaraz Pardo" userId="edaa1aa8-091f-4474-8841-4f986918f0ab" providerId="ADAL" clId="{BE89F498-F2B6-4B4D-9380-9DD06674E45E}" dt="2021-11-24T19:45:47.849" v="1871" actId="1035"/>
        <pc:sldMkLst>
          <pc:docMk/>
          <pc:sldMk cId="1795197944" sldId="829"/>
        </pc:sldMkLst>
        <pc:spChg chg="mod">
          <ac:chgData name="Luis Alcaraz Pardo" userId="edaa1aa8-091f-4474-8841-4f986918f0ab" providerId="ADAL" clId="{BE89F498-F2B6-4B4D-9380-9DD06674E45E}" dt="2021-11-24T19:45:47.849" v="1871" actId="1035"/>
          <ac:spMkLst>
            <pc:docMk/>
            <pc:sldMk cId="1795197944" sldId="829"/>
            <ac:spMk id="7" creationId="{17BA5AC0-0732-42BA-B68E-C36713526B74}"/>
          </ac:spMkLst>
        </pc:spChg>
        <pc:spChg chg="mod">
          <ac:chgData name="Luis Alcaraz Pardo" userId="edaa1aa8-091f-4474-8841-4f986918f0ab" providerId="ADAL" clId="{BE89F498-F2B6-4B4D-9380-9DD06674E45E}" dt="2021-11-24T19:21:45.454" v="1622" actId="20577"/>
          <ac:spMkLst>
            <pc:docMk/>
            <pc:sldMk cId="1795197944" sldId="829"/>
            <ac:spMk id="8" creationId="{3445FF5A-BB98-4270-B179-14F5BC68B734}"/>
          </ac:spMkLst>
        </pc:spChg>
        <pc:spChg chg="mod">
          <ac:chgData name="Luis Alcaraz Pardo" userId="edaa1aa8-091f-4474-8841-4f986918f0ab" providerId="ADAL" clId="{BE89F498-F2B6-4B4D-9380-9DD06674E45E}" dt="2021-11-24T19:45:47.849" v="1871" actId="1035"/>
          <ac:spMkLst>
            <pc:docMk/>
            <pc:sldMk cId="1795197944" sldId="829"/>
            <ac:spMk id="9" creationId="{D0F5B1FE-E6D1-457D-A517-FACF1C7AAECB}"/>
          </ac:spMkLst>
        </pc:spChg>
        <pc:spChg chg="add del mod">
          <ac:chgData name="Luis Alcaraz Pardo" userId="edaa1aa8-091f-4474-8841-4f986918f0ab" providerId="ADAL" clId="{BE89F498-F2B6-4B4D-9380-9DD06674E45E}" dt="2021-11-24T19:23:01.048" v="1680" actId="478"/>
          <ac:spMkLst>
            <pc:docMk/>
            <pc:sldMk cId="1795197944" sldId="829"/>
            <ac:spMk id="10" creationId="{501D9A79-73DF-4DCE-BB58-642C5409FC31}"/>
          </ac:spMkLst>
        </pc:spChg>
        <pc:spChg chg="add mod">
          <ac:chgData name="Luis Alcaraz Pardo" userId="edaa1aa8-091f-4474-8841-4f986918f0ab" providerId="ADAL" clId="{BE89F498-F2B6-4B4D-9380-9DD06674E45E}" dt="2021-11-24T19:45:47.849" v="1871" actId="1035"/>
          <ac:spMkLst>
            <pc:docMk/>
            <pc:sldMk cId="1795197944" sldId="829"/>
            <ac:spMk id="11" creationId="{5A2B46C6-2062-47F5-8187-87B69A431B8F}"/>
          </ac:spMkLst>
        </pc:spChg>
        <pc:spChg chg="add mod">
          <ac:chgData name="Luis Alcaraz Pardo" userId="edaa1aa8-091f-4474-8841-4f986918f0ab" providerId="ADAL" clId="{BE89F498-F2B6-4B4D-9380-9DD06674E45E}" dt="2021-11-24T19:45:47.849" v="1871" actId="1035"/>
          <ac:spMkLst>
            <pc:docMk/>
            <pc:sldMk cId="1795197944" sldId="829"/>
            <ac:spMk id="12" creationId="{AF86C452-0A6A-494B-AFCA-75183AD0DEF8}"/>
          </ac:spMkLst>
        </pc:spChg>
        <pc:spChg chg="add mod">
          <ac:chgData name="Luis Alcaraz Pardo" userId="edaa1aa8-091f-4474-8841-4f986918f0ab" providerId="ADAL" clId="{BE89F498-F2B6-4B4D-9380-9DD06674E45E}" dt="2021-11-24T19:45:47.849" v="1871" actId="1035"/>
          <ac:spMkLst>
            <pc:docMk/>
            <pc:sldMk cId="1795197944" sldId="829"/>
            <ac:spMk id="13" creationId="{1D9B76E8-DFF8-466B-877D-90A1701452E3}"/>
          </ac:spMkLst>
        </pc:spChg>
        <pc:picChg chg="add del mod ord modCrop">
          <ac:chgData name="Luis Alcaraz Pardo" userId="edaa1aa8-091f-4474-8841-4f986918f0ab" providerId="ADAL" clId="{BE89F498-F2B6-4B4D-9380-9DD06674E45E}" dt="2021-11-24T19:30:49.774" v="1702" actId="478"/>
          <ac:picMkLst>
            <pc:docMk/>
            <pc:sldMk cId="1795197944" sldId="829"/>
            <ac:picMk id="3" creationId="{ADE53718-015E-44F3-B5A2-D86B7D2B009B}"/>
          </ac:picMkLst>
        </pc:picChg>
        <pc:picChg chg="del">
          <ac:chgData name="Luis Alcaraz Pardo" userId="edaa1aa8-091f-4474-8841-4f986918f0ab" providerId="ADAL" clId="{BE89F498-F2B6-4B4D-9380-9DD06674E45E}" dt="2021-11-24T19:22:14.120" v="1641" actId="478"/>
          <ac:picMkLst>
            <pc:docMk/>
            <pc:sldMk cId="1795197944" sldId="829"/>
            <ac:picMk id="6" creationId="{14B732D6-CE4A-4FA4-BBDA-06C85D6116C6}"/>
          </ac:picMkLst>
        </pc:picChg>
        <pc:picChg chg="add del mod ord modCrop">
          <ac:chgData name="Luis Alcaraz Pardo" userId="edaa1aa8-091f-4474-8841-4f986918f0ab" providerId="ADAL" clId="{BE89F498-F2B6-4B4D-9380-9DD06674E45E}" dt="2021-11-24T19:40:17.144" v="1787" actId="478"/>
          <ac:picMkLst>
            <pc:docMk/>
            <pc:sldMk cId="1795197944" sldId="829"/>
            <ac:picMk id="14" creationId="{59E1AECB-D727-414C-B192-046D7442DEFC}"/>
          </ac:picMkLst>
        </pc:picChg>
        <pc:picChg chg="add mod ord modCrop">
          <ac:chgData name="Luis Alcaraz Pardo" userId="edaa1aa8-091f-4474-8841-4f986918f0ab" providerId="ADAL" clId="{BE89F498-F2B6-4B4D-9380-9DD06674E45E}" dt="2021-11-24T19:41:23.944" v="1799" actId="1036"/>
          <ac:picMkLst>
            <pc:docMk/>
            <pc:sldMk cId="1795197944" sldId="829"/>
            <ac:picMk id="16" creationId="{958E7053-8A2D-4684-B1A8-5D9C3E9D95C8}"/>
          </ac:picMkLst>
        </pc:picChg>
      </pc:sldChg>
      <pc:sldChg chg="addSp delSp modSp add mod">
        <pc:chgData name="Luis Alcaraz Pardo" userId="edaa1aa8-091f-4474-8841-4f986918f0ab" providerId="ADAL" clId="{BE89F498-F2B6-4B4D-9380-9DD06674E45E}" dt="2021-11-24T22:10:02.903" v="5255" actId="20577"/>
        <pc:sldMkLst>
          <pc:docMk/>
          <pc:sldMk cId="135349364" sldId="830"/>
        </pc:sldMkLst>
        <pc:spChg chg="del">
          <ac:chgData name="Luis Alcaraz Pardo" userId="edaa1aa8-091f-4474-8841-4f986918f0ab" providerId="ADAL" clId="{BE89F498-F2B6-4B4D-9380-9DD06674E45E}" dt="2021-11-24T20:18:21.402" v="4623" actId="478"/>
          <ac:spMkLst>
            <pc:docMk/>
            <pc:sldMk cId="135349364" sldId="830"/>
            <ac:spMk id="3" creationId="{202449EB-0A43-444A-B2CE-AA97C9008FB3}"/>
          </ac:spMkLst>
        </pc:spChg>
        <pc:spChg chg="del">
          <ac:chgData name="Luis Alcaraz Pardo" userId="edaa1aa8-091f-4474-8841-4f986918f0ab" providerId="ADAL" clId="{BE89F498-F2B6-4B4D-9380-9DD06674E45E}" dt="2021-11-24T20:18:21.402" v="4623" actId="478"/>
          <ac:spMkLst>
            <pc:docMk/>
            <pc:sldMk cId="135349364" sldId="830"/>
            <ac:spMk id="4" creationId="{ADB1EF65-90B4-4DBF-B360-CE7EEC6419AE}"/>
          </ac:spMkLst>
        </pc:spChg>
        <pc:spChg chg="del">
          <ac:chgData name="Luis Alcaraz Pardo" userId="edaa1aa8-091f-4474-8841-4f986918f0ab" providerId="ADAL" clId="{BE89F498-F2B6-4B4D-9380-9DD06674E45E}" dt="2021-11-24T20:18:21.402" v="4623" actId="478"/>
          <ac:spMkLst>
            <pc:docMk/>
            <pc:sldMk cId="135349364" sldId="830"/>
            <ac:spMk id="5" creationId="{896E972F-EBC7-4D80-810E-994E39312BDC}"/>
          </ac:spMkLst>
        </pc:spChg>
        <pc:spChg chg="del">
          <ac:chgData name="Luis Alcaraz Pardo" userId="edaa1aa8-091f-4474-8841-4f986918f0ab" providerId="ADAL" clId="{BE89F498-F2B6-4B4D-9380-9DD06674E45E}" dt="2021-11-24T20:18:21.402" v="4623" actId="478"/>
          <ac:spMkLst>
            <pc:docMk/>
            <pc:sldMk cId="135349364" sldId="830"/>
            <ac:spMk id="6" creationId="{BBF05AB3-373B-48AD-91BF-D30D6212DA11}"/>
          </ac:spMkLst>
        </pc:spChg>
        <pc:spChg chg="del">
          <ac:chgData name="Luis Alcaraz Pardo" userId="edaa1aa8-091f-4474-8841-4f986918f0ab" providerId="ADAL" clId="{BE89F498-F2B6-4B4D-9380-9DD06674E45E}" dt="2021-11-24T20:18:21.402" v="4623" actId="478"/>
          <ac:spMkLst>
            <pc:docMk/>
            <pc:sldMk cId="135349364" sldId="830"/>
            <ac:spMk id="7" creationId="{B36ECB82-73FF-4A19-B4F5-2B1FA920A842}"/>
          </ac:spMkLst>
        </pc:spChg>
        <pc:spChg chg="mod">
          <ac:chgData name="Luis Alcaraz Pardo" userId="edaa1aa8-091f-4474-8841-4f986918f0ab" providerId="ADAL" clId="{BE89F498-F2B6-4B4D-9380-9DD06674E45E}" dt="2021-11-24T22:10:02.903" v="5255" actId="20577"/>
          <ac:spMkLst>
            <pc:docMk/>
            <pc:sldMk cId="135349364" sldId="830"/>
            <ac:spMk id="8" creationId="{3445FF5A-BB98-4270-B179-14F5BC68B734}"/>
          </ac:spMkLst>
        </pc:spChg>
        <pc:spChg chg="del">
          <ac:chgData name="Luis Alcaraz Pardo" userId="edaa1aa8-091f-4474-8841-4f986918f0ab" providerId="ADAL" clId="{BE89F498-F2B6-4B4D-9380-9DD06674E45E}" dt="2021-11-24T20:18:21.402" v="4623" actId="478"/>
          <ac:spMkLst>
            <pc:docMk/>
            <pc:sldMk cId="135349364" sldId="830"/>
            <ac:spMk id="9" creationId="{5ADEDEDF-67B7-4BEA-9C42-8D22ABD9E987}"/>
          </ac:spMkLst>
        </pc:spChg>
        <pc:spChg chg="del">
          <ac:chgData name="Luis Alcaraz Pardo" userId="edaa1aa8-091f-4474-8841-4f986918f0ab" providerId="ADAL" clId="{BE89F498-F2B6-4B4D-9380-9DD06674E45E}" dt="2021-11-24T20:18:21.402" v="4623" actId="478"/>
          <ac:spMkLst>
            <pc:docMk/>
            <pc:sldMk cId="135349364" sldId="830"/>
            <ac:spMk id="10" creationId="{7F003DB4-524D-4F97-9408-F6745FF683D2}"/>
          </ac:spMkLst>
        </pc:spChg>
        <pc:spChg chg="del">
          <ac:chgData name="Luis Alcaraz Pardo" userId="edaa1aa8-091f-4474-8841-4f986918f0ab" providerId="ADAL" clId="{BE89F498-F2B6-4B4D-9380-9DD06674E45E}" dt="2021-11-24T20:18:21.402" v="4623" actId="478"/>
          <ac:spMkLst>
            <pc:docMk/>
            <pc:sldMk cId="135349364" sldId="830"/>
            <ac:spMk id="11" creationId="{4CB6688E-B6EB-4EFF-BD2A-6EE6DE7676BD}"/>
          </ac:spMkLst>
        </pc:spChg>
        <pc:spChg chg="del">
          <ac:chgData name="Luis Alcaraz Pardo" userId="edaa1aa8-091f-4474-8841-4f986918f0ab" providerId="ADAL" clId="{BE89F498-F2B6-4B4D-9380-9DD06674E45E}" dt="2021-11-24T20:18:21.402" v="4623" actId="478"/>
          <ac:spMkLst>
            <pc:docMk/>
            <pc:sldMk cId="135349364" sldId="830"/>
            <ac:spMk id="12" creationId="{6A098ABC-5603-4F50-B139-442E3224FDEA}"/>
          </ac:spMkLst>
        </pc:spChg>
        <pc:spChg chg="del">
          <ac:chgData name="Luis Alcaraz Pardo" userId="edaa1aa8-091f-4474-8841-4f986918f0ab" providerId="ADAL" clId="{BE89F498-F2B6-4B4D-9380-9DD06674E45E}" dt="2021-11-24T20:18:21.402" v="4623" actId="478"/>
          <ac:spMkLst>
            <pc:docMk/>
            <pc:sldMk cId="135349364" sldId="830"/>
            <ac:spMk id="13" creationId="{C3A5C7E1-FE67-404A-8906-C19460AB2BFE}"/>
          </ac:spMkLst>
        </pc:spChg>
        <pc:spChg chg="del">
          <ac:chgData name="Luis Alcaraz Pardo" userId="edaa1aa8-091f-4474-8841-4f986918f0ab" providerId="ADAL" clId="{BE89F498-F2B6-4B4D-9380-9DD06674E45E}" dt="2021-11-24T20:18:21.402" v="4623" actId="478"/>
          <ac:spMkLst>
            <pc:docMk/>
            <pc:sldMk cId="135349364" sldId="830"/>
            <ac:spMk id="14" creationId="{9D2DED8A-D0F3-4D04-8F0E-E2C938599FE9}"/>
          </ac:spMkLst>
        </pc:spChg>
        <pc:spChg chg="del">
          <ac:chgData name="Luis Alcaraz Pardo" userId="edaa1aa8-091f-4474-8841-4f986918f0ab" providerId="ADAL" clId="{BE89F498-F2B6-4B4D-9380-9DD06674E45E}" dt="2021-11-24T20:18:21.402" v="4623" actId="478"/>
          <ac:spMkLst>
            <pc:docMk/>
            <pc:sldMk cId="135349364" sldId="830"/>
            <ac:spMk id="15" creationId="{62518EEA-1DD5-40B0-B38A-32BA7E4517BE}"/>
          </ac:spMkLst>
        </pc:spChg>
        <pc:spChg chg="del">
          <ac:chgData name="Luis Alcaraz Pardo" userId="edaa1aa8-091f-4474-8841-4f986918f0ab" providerId="ADAL" clId="{BE89F498-F2B6-4B4D-9380-9DD06674E45E}" dt="2021-11-24T20:18:21.402" v="4623" actId="478"/>
          <ac:spMkLst>
            <pc:docMk/>
            <pc:sldMk cId="135349364" sldId="830"/>
            <ac:spMk id="16" creationId="{2876DA40-1A9F-43E3-9B99-4C37D28543D4}"/>
          </ac:spMkLst>
        </pc:spChg>
        <pc:spChg chg="del">
          <ac:chgData name="Luis Alcaraz Pardo" userId="edaa1aa8-091f-4474-8841-4f986918f0ab" providerId="ADAL" clId="{BE89F498-F2B6-4B4D-9380-9DD06674E45E}" dt="2021-11-24T20:18:21.402" v="4623" actId="478"/>
          <ac:spMkLst>
            <pc:docMk/>
            <pc:sldMk cId="135349364" sldId="830"/>
            <ac:spMk id="17" creationId="{F2CBC885-3270-4871-A9CF-2C7E4F981C55}"/>
          </ac:spMkLst>
        </pc:spChg>
        <pc:spChg chg="del">
          <ac:chgData name="Luis Alcaraz Pardo" userId="edaa1aa8-091f-4474-8841-4f986918f0ab" providerId="ADAL" clId="{BE89F498-F2B6-4B4D-9380-9DD06674E45E}" dt="2021-11-24T20:18:21.402" v="4623" actId="478"/>
          <ac:spMkLst>
            <pc:docMk/>
            <pc:sldMk cId="135349364" sldId="830"/>
            <ac:spMk id="18" creationId="{77678226-8F4C-4D79-A5ED-BFD7822004DA}"/>
          </ac:spMkLst>
        </pc:spChg>
        <pc:spChg chg="del">
          <ac:chgData name="Luis Alcaraz Pardo" userId="edaa1aa8-091f-4474-8841-4f986918f0ab" providerId="ADAL" clId="{BE89F498-F2B6-4B4D-9380-9DD06674E45E}" dt="2021-11-24T20:18:21.402" v="4623" actId="478"/>
          <ac:spMkLst>
            <pc:docMk/>
            <pc:sldMk cId="135349364" sldId="830"/>
            <ac:spMk id="19" creationId="{BFAF2976-E67D-4AC0-B84F-BD3F7CFC0572}"/>
          </ac:spMkLst>
        </pc:spChg>
        <pc:spChg chg="del">
          <ac:chgData name="Luis Alcaraz Pardo" userId="edaa1aa8-091f-4474-8841-4f986918f0ab" providerId="ADAL" clId="{BE89F498-F2B6-4B4D-9380-9DD06674E45E}" dt="2021-11-24T20:18:21.402" v="4623" actId="478"/>
          <ac:spMkLst>
            <pc:docMk/>
            <pc:sldMk cId="135349364" sldId="830"/>
            <ac:spMk id="20" creationId="{30D9787B-96A1-44A5-8D3F-DACB61153481}"/>
          </ac:spMkLst>
        </pc:spChg>
        <pc:spChg chg="del">
          <ac:chgData name="Luis Alcaraz Pardo" userId="edaa1aa8-091f-4474-8841-4f986918f0ab" providerId="ADAL" clId="{BE89F498-F2B6-4B4D-9380-9DD06674E45E}" dt="2021-11-24T20:18:21.402" v="4623" actId="478"/>
          <ac:spMkLst>
            <pc:docMk/>
            <pc:sldMk cId="135349364" sldId="830"/>
            <ac:spMk id="21" creationId="{74F3BDB3-9C2C-4928-AB53-945B88FB9D5C}"/>
          </ac:spMkLst>
        </pc:spChg>
        <pc:spChg chg="del">
          <ac:chgData name="Luis Alcaraz Pardo" userId="edaa1aa8-091f-4474-8841-4f986918f0ab" providerId="ADAL" clId="{BE89F498-F2B6-4B4D-9380-9DD06674E45E}" dt="2021-11-24T20:18:21.402" v="4623" actId="478"/>
          <ac:spMkLst>
            <pc:docMk/>
            <pc:sldMk cId="135349364" sldId="830"/>
            <ac:spMk id="22" creationId="{BFE925BE-CA1A-4E4C-8DAF-F152DDBA323D}"/>
          </ac:spMkLst>
        </pc:spChg>
        <pc:spChg chg="del">
          <ac:chgData name="Luis Alcaraz Pardo" userId="edaa1aa8-091f-4474-8841-4f986918f0ab" providerId="ADAL" clId="{BE89F498-F2B6-4B4D-9380-9DD06674E45E}" dt="2021-11-24T20:18:21.402" v="4623" actId="478"/>
          <ac:spMkLst>
            <pc:docMk/>
            <pc:sldMk cId="135349364" sldId="830"/>
            <ac:spMk id="23" creationId="{D6AFBD6C-3872-44E0-A1E8-2471E9AD1EDA}"/>
          </ac:spMkLst>
        </pc:spChg>
        <pc:spChg chg="del">
          <ac:chgData name="Luis Alcaraz Pardo" userId="edaa1aa8-091f-4474-8841-4f986918f0ab" providerId="ADAL" clId="{BE89F498-F2B6-4B4D-9380-9DD06674E45E}" dt="2021-11-24T20:18:21.402" v="4623" actId="478"/>
          <ac:spMkLst>
            <pc:docMk/>
            <pc:sldMk cId="135349364" sldId="830"/>
            <ac:spMk id="24" creationId="{8B7203C4-48DC-40D1-9463-158614343EFF}"/>
          </ac:spMkLst>
        </pc:spChg>
        <pc:spChg chg="del">
          <ac:chgData name="Luis Alcaraz Pardo" userId="edaa1aa8-091f-4474-8841-4f986918f0ab" providerId="ADAL" clId="{BE89F498-F2B6-4B4D-9380-9DD06674E45E}" dt="2021-11-24T20:18:21.402" v="4623" actId="478"/>
          <ac:spMkLst>
            <pc:docMk/>
            <pc:sldMk cId="135349364" sldId="830"/>
            <ac:spMk id="25" creationId="{1191D628-2945-441E-9D0F-9B0E54F39076}"/>
          </ac:spMkLst>
        </pc:spChg>
        <pc:spChg chg="del">
          <ac:chgData name="Luis Alcaraz Pardo" userId="edaa1aa8-091f-4474-8841-4f986918f0ab" providerId="ADAL" clId="{BE89F498-F2B6-4B4D-9380-9DD06674E45E}" dt="2021-11-24T20:18:21.402" v="4623" actId="478"/>
          <ac:spMkLst>
            <pc:docMk/>
            <pc:sldMk cId="135349364" sldId="830"/>
            <ac:spMk id="26" creationId="{B4111EDD-B59D-4075-96FE-A1DEA06A3A3F}"/>
          </ac:spMkLst>
        </pc:spChg>
        <pc:spChg chg="del">
          <ac:chgData name="Luis Alcaraz Pardo" userId="edaa1aa8-091f-4474-8841-4f986918f0ab" providerId="ADAL" clId="{BE89F498-F2B6-4B4D-9380-9DD06674E45E}" dt="2021-11-24T20:18:21.402" v="4623" actId="478"/>
          <ac:spMkLst>
            <pc:docMk/>
            <pc:sldMk cId="135349364" sldId="830"/>
            <ac:spMk id="27" creationId="{8B16044E-9FBE-4C20-BD98-2C53C3D73CCC}"/>
          </ac:spMkLst>
        </pc:spChg>
        <pc:spChg chg="del">
          <ac:chgData name="Luis Alcaraz Pardo" userId="edaa1aa8-091f-4474-8841-4f986918f0ab" providerId="ADAL" clId="{BE89F498-F2B6-4B4D-9380-9DD06674E45E}" dt="2021-11-24T20:18:21.402" v="4623" actId="478"/>
          <ac:spMkLst>
            <pc:docMk/>
            <pc:sldMk cId="135349364" sldId="830"/>
            <ac:spMk id="28" creationId="{3E23FE31-ACE9-4C43-87DD-46C8A19A9082}"/>
          </ac:spMkLst>
        </pc:spChg>
        <pc:spChg chg="del">
          <ac:chgData name="Luis Alcaraz Pardo" userId="edaa1aa8-091f-4474-8841-4f986918f0ab" providerId="ADAL" clId="{BE89F498-F2B6-4B4D-9380-9DD06674E45E}" dt="2021-11-24T20:18:21.402" v="4623" actId="478"/>
          <ac:spMkLst>
            <pc:docMk/>
            <pc:sldMk cId="135349364" sldId="830"/>
            <ac:spMk id="29" creationId="{7E660D7A-7221-4805-80AB-446EDD06F6D4}"/>
          </ac:spMkLst>
        </pc:spChg>
        <pc:spChg chg="del">
          <ac:chgData name="Luis Alcaraz Pardo" userId="edaa1aa8-091f-4474-8841-4f986918f0ab" providerId="ADAL" clId="{BE89F498-F2B6-4B4D-9380-9DD06674E45E}" dt="2021-11-24T20:18:21.402" v="4623" actId="478"/>
          <ac:spMkLst>
            <pc:docMk/>
            <pc:sldMk cId="135349364" sldId="830"/>
            <ac:spMk id="30" creationId="{DC6A7FF5-3824-41DF-928A-7DB63478B5C7}"/>
          </ac:spMkLst>
        </pc:spChg>
        <pc:spChg chg="del">
          <ac:chgData name="Luis Alcaraz Pardo" userId="edaa1aa8-091f-4474-8841-4f986918f0ab" providerId="ADAL" clId="{BE89F498-F2B6-4B4D-9380-9DD06674E45E}" dt="2021-11-24T20:18:21.402" v="4623" actId="478"/>
          <ac:spMkLst>
            <pc:docMk/>
            <pc:sldMk cId="135349364" sldId="830"/>
            <ac:spMk id="31" creationId="{F47AB9C0-B1F6-4B6B-9691-93A7AF6038A7}"/>
          </ac:spMkLst>
        </pc:spChg>
        <pc:spChg chg="del">
          <ac:chgData name="Luis Alcaraz Pardo" userId="edaa1aa8-091f-4474-8841-4f986918f0ab" providerId="ADAL" clId="{BE89F498-F2B6-4B4D-9380-9DD06674E45E}" dt="2021-11-24T20:18:21.402" v="4623" actId="478"/>
          <ac:spMkLst>
            <pc:docMk/>
            <pc:sldMk cId="135349364" sldId="830"/>
            <ac:spMk id="32" creationId="{1B8EAC9B-5882-4FF8-8149-34DB64DEA1A6}"/>
          </ac:spMkLst>
        </pc:spChg>
        <pc:spChg chg="del">
          <ac:chgData name="Luis Alcaraz Pardo" userId="edaa1aa8-091f-4474-8841-4f986918f0ab" providerId="ADAL" clId="{BE89F498-F2B6-4B4D-9380-9DD06674E45E}" dt="2021-11-24T20:18:21.402" v="4623" actId="478"/>
          <ac:spMkLst>
            <pc:docMk/>
            <pc:sldMk cId="135349364" sldId="830"/>
            <ac:spMk id="34" creationId="{1CC7DA2A-EC96-41BA-8FE0-02B6D2C89C30}"/>
          </ac:spMkLst>
        </pc:spChg>
        <pc:spChg chg="del">
          <ac:chgData name="Luis Alcaraz Pardo" userId="edaa1aa8-091f-4474-8841-4f986918f0ab" providerId="ADAL" clId="{BE89F498-F2B6-4B4D-9380-9DD06674E45E}" dt="2021-11-24T20:18:21.402" v="4623" actId="478"/>
          <ac:spMkLst>
            <pc:docMk/>
            <pc:sldMk cId="135349364" sldId="830"/>
            <ac:spMk id="35" creationId="{823CFD7F-6BD4-4C24-BC9A-6CFA46B6AA72}"/>
          </ac:spMkLst>
        </pc:spChg>
        <pc:spChg chg="del">
          <ac:chgData name="Luis Alcaraz Pardo" userId="edaa1aa8-091f-4474-8841-4f986918f0ab" providerId="ADAL" clId="{BE89F498-F2B6-4B4D-9380-9DD06674E45E}" dt="2021-11-24T20:18:21.402" v="4623" actId="478"/>
          <ac:spMkLst>
            <pc:docMk/>
            <pc:sldMk cId="135349364" sldId="830"/>
            <ac:spMk id="36" creationId="{4EFC54BA-9F43-40A6-B586-926BFC1F0BBC}"/>
          </ac:spMkLst>
        </pc:spChg>
        <pc:spChg chg="del">
          <ac:chgData name="Luis Alcaraz Pardo" userId="edaa1aa8-091f-4474-8841-4f986918f0ab" providerId="ADAL" clId="{BE89F498-F2B6-4B4D-9380-9DD06674E45E}" dt="2021-11-24T20:18:21.402" v="4623" actId="478"/>
          <ac:spMkLst>
            <pc:docMk/>
            <pc:sldMk cId="135349364" sldId="830"/>
            <ac:spMk id="37" creationId="{6A8D81AC-DF36-402E-B015-BA9150C1293E}"/>
          </ac:spMkLst>
        </pc:spChg>
        <pc:spChg chg="del">
          <ac:chgData name="Luis Alcaraz Pardo" userId="edaa1aa8-091f-4474-8841-4f986918f0ab" providerId="ADAL" clId="{BE89F498-F2B6-4B4D-9380-9DD06674E45E}" dt="2021-11-24T20:18:21.402" v="4623" actId="478"/>
          <ac:spMkLst>
            <pc:docMk/>
            <pc:sldMk cId="135349364" sldId="830"/>
            <ac:spMk id="38" creationId="{2A66EAFD-B751-46E3-9EBC-B43139FD56FC}"/>
          </ac:spMkLst>
        </pc:spChg>
        <pc:spChg chg="del">
          <ac:chgData name="Luis Alcaraz Pardo" userId="edaa1aa8-091f-4474-8841-4f986918f0ab" providerId="ADAL" clId="{BE89F498-F2B6-4B4D-9380-9DD06674E45E}" dt="2021-11-24T20:18:21.402" v="4623" actId="478"/>
          <ac:spMkLst>
            <pc:docMk/>
            <pc:sldMk cId="135349364" sldId="830"/>
            <ac:spMk id="39" creationId="{F26800ED-4BF1-47F7-82FB-BDFC9FD79FAA}"/>
          </ac:spMkLst>
        </pc:spChg>
        <pc:spChg chg="del">
          <ac:chgData name="Luis Alcaraz Pardo" userId="edaa1aa8-091f-4474-8841-4f986918f0ab" providerId="ADAL" clId="{BE89F498-F2B6-4B4D-9380-9DD06674E45E}" dt="2021-11-24T20:18:21.402" v="4623" actId="478"/>
          <ac:spMkLst>
            <pc:docMk/>
            <pc:sldMk cId="135349364" sldId="830"/>
            <ac:spMk id="42" creationId="{7CD687C1-755D-4B2D-870D-ECA4183A838E}"/>
          </ac:spMkLst>
        </pc:spChg>
        <pc:spChg chg="del">
          <ac:chgData name="Luis Alcaraz Pardo" userId="edaa1aa8-091f-4474-8841-4f986918f0ab" providerId="ADAL" clId="{BE89F498-F2B6-4B4D-9380-9DD06674E45E}" dt="2021-11-24T20:18:21.402" v="4623" actId="478"/>
          <ac:spMkLst>
            <pc:docMk/>
            <pc:sldMk cId="135349364" sldId="830"/>
            <ac:spMk id="43" creationId="{81485E68-FB19-4744-9C01-7FC85664BA1C}"/>
          </ac:spMkLst>
        </pc:spChg>
        <pc:spChg chg="del">
          <ac:chgData name="Luis Alcaraz Pardo" userId="edaa1aa8-091f-4474-8841-4f986918f0ab" providerId="ADAL" clId="{BE89F498-F2B6-4B4D-9380-9DD06674E45E}" dt="2021-11-24T20:18:21.402" v="4623" actId="478"/>
          <ac:spMkLst>
            <pc:docMk/>
            <pc:sldMk cId="135349364" sldId="830"/>
            <ac:spMk id="44" creationId="{8930B2F6-419E-4D00-95A3-CE41B2DD1989}"/>
          </ac:spMkLst>
        </pc:spChg>
        <pc:spChg chg="del">
          <ac:chgData name="Luis Alcaraz Pardo" userId="edaa1aa8-091f-4474-8841-4f986918f0ab" providerId="ADAL" clId="{BE89F498-F2B6-4B4D-9380-9DD06674E45E}" dt="2021-11-24T20:18:21.402" v="4623" actId="478"/>
          <ac:spMkLst>
            <pc:docMk/>
            <pc:sldMk cId="135349364" sldId="830"/>
            <ac:spMk id="46" creationId="{BFF1EDE0-E344-4735-A66C-918DD30432E4}"/>
          </ac:spMkLst>
        </pc:spChg>
        <pc:spChg chg="del">
          <ac:chgData name="Luis Alcaraz Pardo" userId="edaa1aa8-091f-4474-8841-4f986918f0ab" providerId="ADAL" clId="{BE89F498-F2B6-4B4D-9380-9DD06674E45E}" dt="2021-11-24T20:18:21.402" v="4623" actId="478"/>
          <ac:spMkLst>
            <pc:docMk/>
            <pc:sldMk cId="135349364" sldId="830"/>
            <ac:spMk id="47" creationId="{4FEF3064-8C7E-4881-AA15-C063BF2705AC}"/>
          </ac:spMkLst>
        </pc:spChg>
        <pc:spChg chg="add mod">
          <ac:chgData name="Luis Alcaraz Pardo" userId="edaa1aa8-091f-4474-8841-4f986918f0ab" providerId="ADAL" clId="{BE89F498-F2B6-4B4D-9380-9DD06674E45E}" dt="2021-11-24T22:07:44.108" v="5159" actId="1038"/>
          <ac:spMkLst>
            <pc:docMk/>
            <pc:sldMk cId="135349364" sldId="830"/>
            <ac:spMk id="48" creationId="{3FA52027-3B5E-4F04-9251-881BB5DA82F3}"/>
          </ac:spMkLst>
        </pc:spChg>
        <pc:spChg chg="add mod">
          <ac:chgData name="Luis Alcaraz Pardo" userId="edaa1aa8-091f-4474-8841-4f986918f0ab" providerId="ADAL" clId="{BE89F498-F2B6-4B4D-9380-9DD06674E45E}" dt="2021-11-24T22:07:44.108" v="5159" actId="1038"/>
          <ac:spMkLst>
            <pc:docMk/>
            <pc:sldMk cId="135349364" sldId="830"/>
            <ac:spMk id="49" creationId="{A501D3E4-DB9D-401F-BC1E-4244E136D745}"/>
          </ac:spMkLst>
        </pc:spChg>
        <pc:spChg chg="add mod">
          <ac:chgData name="Luis Alcaraz Pardo" userId="edaa1aa8-091f-4474-8841-4f986918f0ab" providerId="ADAL" clId="{BE89F498-F2B6-4B4D-9380-9DD06674E45E}" dt="2021-11-24T22:07:44.108" v="5159" actId="1038"/>
          <ac:spMkLst>
            <pc:docMk/>
            <pc:sldMk cId="135349364" sldId="830"/>
            <ac:spMk id="50" creationId="{A8BECD09-61C0-477D-BB03-A245E4FEB2E4}"/>
          </ac:spMkLst>
        </pc:spChg>
        <pc:spChg chg="add mod">
          <ac:chgData name="Luis Alcaraz Pardo" userId="edaa1aa8-091f-4474-8841-4f986918f0ab" providerId="ADAL" clId="{BE89F498-F2B6-4B4D-9380-9DD06674E45E}" dt="2021-11-24T22:07:44.108" v="5159" actId="1038"/>
          <ac:spMkLst>
            <pc:docMk/>
            <pc:sldMk cId="135349364" sldId="830"/>
            <ac:spMk id="51" creationId="{EBF54436-12BD-48B8-80AB-3F410B170C8A}"/>
          </ac:spMkLst>
        </pc:spChg>
        <pc:spChg chg="add mod">
          <ac:chgData name="Luis Alcaraz Pardo" userId="edaa1aa8-091f-4474-8841-4f986918f0ab" providerId="ADAL" clId="{BE89F498-F2B6-4B4D-9380-9DD06674E45E}" dt="2021-11-24T22:07:44.108" v="5159" actId="1038"/>
          <ac:spMkLst>
            <pc:docMk/>
            <pc:sldMk cId="135349364" sldId="830"/>
            <ac:spMk id="52" creationId="{2D42A2EF-363F-4845-A21C-B09E6D7FA44A}"/>
          </ac:spMkLst>
        </pc:spChg>
        <pc:spChg chg="add mod">
          <ac:chgData name="Luis Alcaraz Pardo" userId="edaa1aa8-091f-4474-8841-4f986918f0ab" providerId="ADAL" clId="{BE89F498-F2B6-4B4D-9380-9DD06674E45E}" dt="2021-11-24T22:07:44.108" v="5159" actId="1038"/>
          <ac:spMkLst>
            <pc:docMk/>
            <pc:sldMk cId="135349364" sldId="830"/>
            <ac:spMk id="53" creationId="{E44F20B4-0549-4E61-A5C0-15DBB3BC4523}"/>
          </ac:spMkLst>
        </pc:spChg>
        <pc:spChg chg="add mod">
          <ac:chgData name="Luis Alcaraz Pardo" userId="edaa1aa8-091f-4474-8841-4f986918f0ab" providerId="ADAL" clId="{BE89F498-F2B6-4B4D-9380-9DD06674E45E}" dt="2021-11-24T22:07:44.108" v="5159" actId="1038"/>
          <ac:spMkLst>
            <pc:docMk/>
            <pc:sldMk cId="135349364" sldId="830"/>
            <ac:spMk id="54" creationId="{1012E794-C5E8-4F84-85DD-125C67B7C9E9}"/>
          </ac:spMkLst>
        </pc:spChg>
        <pc:spChg chg="add mod">
          <ac:chgData name="Luis Alcaraz Pardo" userId="edaa1aa8-091f-4474-8841-4f986918f0ab" providerId="ADAL" clId="{BE89F498-F2B6-4B4D-9380-9DD06674E45E}" dt="2021-11-24T22:07:44.108" v="5159" actId="1038"/>
          <ac:spMkLst>
            <pc:docMk/>
            <pc:sldMk cId="135349364" sldId="830"/>
            <ac:spMk id="55" creationId="{372EF945-81CF-4D33-98B4-D0B82CD2C245}"/>
          </ac:spMkLst>
        </pc:spChg>
        <pc:spChg chg="add mod">
          <ac:chgData name="Luis Alcaraz Pardo" userId="edaa1aa8-091f-4474-8841-4f986918f0ab" providerId="ADAL" clId="{BE89F498-F2B6-4B4D-9380-9DD06674E45E}" dt="2021-11-24T22:07:44.108" v="5159" actId="1038"/>
          <ac:spMkLst>
            <pc:docMk/>
            <pc:sldMk cId="135349364" sldId="830"/>
            <ac:spMk id="56" creationId="{A8777D68-8ADC-455C-B18E-FEEC388B4344}"/>
          </ac:spMkLst>
        </pc:spChg>
        <pc:spChg chg="add mod">
          <ac:chgData name="Luis Alcaraz Pardo" userId="edaa1aa8-091f-4474-8841-4f986918f0ab" providerId="ADAL" clId="{BE89F498-F2B6-4B4D-9380-9DD06674E45E}" dt="2021-11-24T22:07:44.108" v="5159" actId="1038"/>
          <ac:spMkLst>
            <pc:docMk/>
            <pc:sldMk cId="135349364" sldId="830"/>
            <ac:spMk id="57" creationId="{94599B2B-A3E4-40B7-B1F2-4916EEA08767}"/>
          </ac:spMkLst>
        </pc:spChg>
        <pc:spChg chg="add mod">
          <ac:chgData name="Luis Alcaraz Pardo" userId="edaa1aa8-091f-4474-8841-4f986918f0ab" providerId="ADAL" clId="{BE89F498-F2B6-4B4D-9380-9DD06674E45E}" dt="2021-11-24T22:07:44.108" v="5159" actId="1038"/>
          <ac:spMkLst>
            <pc:docMk/>
            <pc:sldMk cId="135349364" sldId="830"/>
            <ac:spMk id="58" creationId="{B32E95BC-35DD-4AF6-8CD0-6A3DC647CF49}"/>
          </ac:spMkLst>
        </pc:spChg>
        <pc:spChg chg="add mod">
          <ac:chgData name="Luis Alcaraz Pardo" userId="edaa1aa8-091f-4474-8841-4f986918f0ab" providerId="ADAL" clId="{BE89F498-F2B6-4B4D-9380-9DD06674E45E}" dt="2021-11-24T22:07:44.108" v="5159" actId="1038"/>
          <ac:spMkLst>
            <pc:docMk/>
            <pc:sldMk cId="135349364" sldId="830"/>
            <ac:spMk id="59" creationId="{D1679FD6-B753-46D1-A74E-66161C42B681}"/>
          </ac:spMkLst>
        </pc:spChg>
        <pc:spChg chg="add mod">
          <ac:chgData name="Luis Alcaraz Pardo" userId="edaa1aa8-091f-4474-8841-4f986918f0ab" providerId="ADAL" clId="{BE89F498-F2B6-4B4D-9380-9DD06674E45E}" dt="2021-11-24T22:07:44.108" v="5159" actId="1038"/>
          <ac:spMkLst>
            <pc:docMk/>
            <pc:sldMk cId="135349364" sldId="830"/>
            <ac:spMk id="60" creationId="{5DB60686-3162-4410-AF95-C174F79CDC6A}"/>
          </ac:spMkLst>
        </pc:spChg>
        <pc:spChg chg="add mod">
          <ac:chgData name="Luis Alcaraz Pardo" userId="edaa1aa8-091f-4474-8841-4f986918f0ab" providerId="ADAL" clId="{BE89F498-F2B6-4B4D-9380-9DD06674E45E}" dt="2021-11-24T22:07:44.108" v="5159" actId="1038"/>
          <ac:spMkLst>
            <pc:docMk/>
            <pc:sldMk cId="135349364" sldId="830"/>
            <ac:spMk id="61" creationId="{D6AC39E1-2B3E-4AD9-9121-350489738BC8}"/>
          </ac:spMkLst>
        </pc:spChg>
        <pc:spChg chg="add mod">
          <ac:chgData name="Luis Alcaraz Pardo" userId="edaa1aa8-091f-4474-8841-4f986918f0ab" providerId="ADAL" clId="{BE89F498-F2B6-4B4D-9380-9DD06674E45E}" dt="2021-11-24T22:07:44.108" v="5159" actId="1038"/>
          <ac:spMkLst>
            <pc:docMk/>
            <pc:sldMk cId="135349364" sldId="830"/>
            <ac:spMk id="62" creationId="{970EF2BC-A8E4-47F1-BDA0-146DC053293D}"/>
          </ac:spMkLst>
        </pc:spChg>
        <pc:spChg chg="add mod">
          <ac:chgData name="Luis Alcaraz Pardo" userId="edaa1aa8-091f-4474-8841-4f986918f0ab" providerId="ADAL" clId="{BE89F498-F2B6-4B4D-9380-9DD06674E45E}" dt="2021-11-24T22:07:44.108" v="5159" actId="1038"/>
          <ac:spMkLst>
            <pc:docMk/>
            <pc:sldMk cId="135349364" sldId="830"/>
            <ac:spMk id="63" creationId="{B34BC5E7-D87E-4A13-A598-67EE50BC764E}"/>
          </ac:spMkLst>
        </pc:spChg>
        <pc:spChg chg="add mod">
          <ac:chgData name="Luis Alcaraz Pardo" userId="edaa1aa8-091f-4474-8841-4f986918f0ab" providerId="ADAL" clId="{BE89F498-F2B6-4B4D-9380-9DD06674E45E}" dt="2021-11-24T22:07:44.108" v="5159" actId="1038"/>
          <ac:spMkLst>
            <pc:docMk/>
            <pc:sldMk cId="135349364" sldId="830"/>
            <ac:spMk id="64" creationId="{82C089C6-E098-4BF5-8695-58007841E6AB}"/>
          </ac:spMkLst>
        </pc:spChg>
        <pc:spChg chg="add mod">
          <ac:chgData name="Luis Alcaraz Pardo" userId="edaa1aa8-091f-4474-8841-4f986918f0ab" providerId="ADAL" clId="{BE89F498-F2B6-4B4D-9380-9DD06674E45E}" dt="2021-11-24T22:07:44.108" v="5159" actId="1038"/>
          <ac:spMkLst>
            <pc:docMk/>
            <pc:sldMk cId="135349364" sldId="830"/>
            <ac:spMk id="65" creationId="{75BDE960-3346-4921-AE87-3E7E31B91E30}"/>
          </ac:spMkLst>
        </pc:spChg>
        <pc:spChg chg="add mod">
          <ac:chgData name="Luis Alcaraz Pardo" userId="edaa1aa8-091f-4474-8841-4f986918f0ab" providerId="ADAL" clId="{BE89F498-F2B6-4B4D-9380-9DD06674E45E}" dt="2021-11-24T22:07:44.108" v="5159" actId="1038"/>
          <ac:spMkLst>
            <pc:docMk/>
            <pc:sldMk cId="135349364" sldId="830"/>
            <ac:spMk id="66" creationId="{C7E27CF4-C0E1-4D0B-9139-349D79FC5AB9}"/>
          </ac:spMkLst>
        </pc:spChg>
        <pc:spChg chg="add mod">
          <ac:chgData name="Luis Alcaraz Pardo" userId="edaa1aa8-091f-4474-8841-4f986918f0ab" providerId="ADAL" clId="{BE89F498-F2B6-4B4D-9380-9DD06674E45E}" dt="2021-11-24T22:07:44.108" v="5159" actId="1038"/>
          <ac:spMkLst>
            <pc:docMk/>
            <pc:sldMk cId="135349364" sldId="830"/>
            <ac:spMk id="67" creationId="{8D9A7EA9-2DF7-4BBE-8704-2016486DD26F}"/>
          </ac:spMkLst>
        </pc:spChg>
        <pc:spChg chg="add mod">
          <ac:chgData name="Luis Alcaraz Pardo" userId="edaa1aa8-091f-4474-8841-4f986918f0ab" providerId="ADAL" clId="{BE89F498-F2B6-4B4D-9380-9DD06674E45E}" dt="2021-11-24T22:07:44.108" v="5159" actId="1038"/>
          <ac:spMkLst>
            <pc:docMk/>
            <pc:sldMk cId="135349364" sldId="830"/>
            <ac:spMk id="68" creationId="{BAE2C4AD-DE91-4A86-A33B-205D86A3ACCB}"/>
          </ac:spMkLst>
        </pc:spChg>
        <pc:spChg chg="add mod">
          <ac:chgData name="Luis Alcaraz Pardo" userId="edaa1aa8-091f-4474-8841-4f986918f0ab" providerId="ADAL" clId="{BE89F498-F2B6-4B4D-9380-9DD06674E45E}" dt="2021-11-24T22:07:44.108" v="5159" actId="1038"/>
          <ac:spMkLst>
            <pc:docMk/>
            <pc:sldMk cId="135349364" sldId="830"/>
            <ac:spMk id="69" creationId="{A2523FAB-C642-40FB-850C-1EAAD9382AD8}"/>
          </ac:spMkLst>
        </pc:spChg>
        <pc:spChg chg="add mod">
          <ac:chgData name="Luis Alcaraz Pardo" userId="edaa1aa8-091f-4474-8841-4f986918f0ab" providerId="ADAL" clId="{BE89F498-F2B6-4B4D-9380-9DD06674E45E}" dt="2021-11-24T22:07:44.108" v="5159" actId="1038"/>
          <ac:spMkLst>
            <pc:docMk/>
            <pc:sldMk cId="135349364" sldId="830"/>
            <ac:spMk id="70" creationId="{C17A1819-0466-4D93-98B9-DE38C16ACAAD}"/>
          </ac:spMkLst>
        </pc:spChg>
        <pc:spChg chg="add del mod">
          <ac:chgData name="Luis Alcaraz Pardo" userId="edaa1aa8-091f-4474-8841-4f986918f0ab" providerId="ADAL" clId="{BE89F498-F2B6-4B4D-9380-9DD06674E45E}" dt="2021-11-24T22:06:39.265" v="5092" actId="478"/>
          <ac:spMkLst>
            <pc:docMk/>
            <pc:sldMk cId="135349364" sldId="830"/>
            <ac:spMk id="71" creationId="{E07FB625-E8B7-4A6A-A4AA-89B17E47EDD2}"/>
          </ac:spMkLst>
        </pc:spChg>
        <pc:spChg chg="add del mod">
          <ac:chgData name="Luis Alcaraz Pardo" userId="edaa1aa8-091f-4474-8841-4f986918f0ab" providerId="ADAL" clId="{BE89F498-F2B6-4B4D-9380-9DD06674E45E}" dt="2021-11-24T22:06:39.265" v="5092" actId="478"/>
          <ac:spMkLst>
            <pc:docMk/>
            <pc:sldMk cId="135349364" sldId="830"/>
            <ac:spMk id="72" creationId="{7E981B88-F157-4CA1-88D4-5BA067A08FB3}"/>
          </ac:spMkLst>
        </pc:spChg>
        <pc:spChg chg="add mod">
          <ac:chgData name="Luis Alcaraz Pardo" userId="edaa1aa8-091f-4474-8841-4f986918f0ab" providerId="ADAL" clId="{BE89F498-F2B6-4B4D-9380-9DD06674E45E}" dt="2021-11-24T22:07:44.108" v="5159" actId="1038"/>
          <ac:spMkLst>
            <pc:docMk/>
            <pc:sldMk cId="135349364" sldId="830"/>
            <ac:spMk id="73" creationId="{1FF9EA6A-8C40-4AF1-9897-B0747BAC711F}"/>
          </ac:spMkLst>
        </pc:spChg>
        <pc:graphicFrameChg chg="add del mod modGraphic">
          <ac:chgData name="Luis Alcaraz Pardo" userId="edaa1aa8-091f-4474-8841-4f986918f0ab" providerId="ADAL" clId="{BE89F498-F2B6-4B4D-9380-9DD06674E45E}" dt="2021-11-24T20:44:51.998" v="4642" actId="478"/>
          <ac:graphicFrameMkLst>
            <pc:docMk/>
            <pc:sldMk cId="135349364" sldId="830"/>
            <ac:graphicFrameMk id="2" creationId="{9C1C9427-BB38-4508-BCEC-FD864F1D9557}"/>
          </ac:graphicFrameMkLst>
        </pc:graphicFrameChg>
        <pc:graphicFrameChg chg="add mod">
          <ac:chgData name="Luis Alcaraz Pardo" userId="edaa1aa8-091f-4474-8841-4f986918f0ab" providerId="ADAL" clId="{BE89F498-F2B6-4B4D-9380-9DD06674E45E}" dt="2021-11-24T22:07:44.108" v="5159" actId="1038"/>
          <ac:graphicFrameMkLst>
            <pc:docMk/>
            <pc:sldMk cId="135349364" sldId="830"/>
            <ac:graphicFrameMk id="45" creationId="{5EE907D2-F427-458F-820A-4123A0818EBF}"/>
          </ac:graphicFrameMkLst>
        </pc:graphicFrameChg>
      </pc:sldChg>
      <pc:sldChg chg="addSp delSp modSp add mod">
        <pc:chgData name="Luis Alcaraz Pardo" userId="edaa1aa8-091f-4474-8841-4f986918f0ab" providerId="ADAL" clId="{BE89F498-F2B6-4B4D-9380-9DD06674E45E}" dt="2021-11-24T22:09:34.579" v="5254" actId="207"/>
        <pc:sldMkLst>
          <pc:docMk/>
          <pc:sldMk cId="1667878286" sldId="831"/>
        </pc:sldMkLst>
        <pc:spChg chg="mod">
          <ac:chgData name="Luis Alcaraz Pardo" userId="edaa1aa8-091f-4474-8841-4f986918f0ab" providerId="ADAL" clId="{BE89F498-F2B6-4B4D-9380-9DD06674E45E}" dt="2021-11-24T22:09:34.579" v="5254" actId="207"/>
          <ac:spMkLst>
            <pc:docMk/>
            <pc:sldMk cId="1667878286" sldId="831"/>
            <ac:spMk id="14" creationId="{DA26AE36-8CA0-49D5-81D9-65DD1494E369}"/>
          </ac:spMkLst>
        </pc:spChg>
        <pc:spChg chg="mod">
          <ac:chgData name="Luis Alcaraz Pardo" userId="edaa1aa8-091f-4474-8841-4f986918f0ab" providerId="ADAL" clId="{BE89F498-F2B6-4B4D-9380-9DD06674E45E}" dt="2021-11-24T22:09:14.978" v="5249" actId="20577"/>
          <ac:spMkLst>
            <pc:docMk/>
            <pc:sldMk cId="1667878286" sldId="831"/>
            <ac:spMk id="38" creationId="{D7512933-E57B-48C9-8AA5-8FD7D49EEC34}"/>
          </ac:spMkLst>
        </pc:spChg>
        <pc:graphicFrameChg chg="add del mod">
          <ac:chgData name="Luis Alcaraz Pardo" userId="edaa1aa8-091f-4474-8841-4f986918f0ab" providerId="ADAL" clId="{BE89F498-F2B6-4B4D-9380-9DD06674E45E}" dt="2021-11-24T22:09:33.844" v="5253" actId="21"/>
          <ac:graphicFrameMkLst>
            <pc:docMk/>
            <pc:sldMk cId="1667878286" sldId="831"/>
            <ac:graphicFrameMk id="25" creationId="{FD899710-5551-4A7A-9820-CE7B4C569117}"/>
          </ac:graphicFrameMkLst>
        </pc:graphicFrameChg>
      </pc:sldChg>
    </pc:docChg>
  </pc:docChgLst>
  <pc:docChgLst>
    <pc:chgData name="Andrew Welch" userId="72ed1cc9-aa67-4403-96f0-cb197084de15" providerId="ADAL" clId="{1EEF0DFF-73D2-4AC6-BFFD-E4AD96CC96D4}"/>
    <pc:docChg chg="undo custSel modSld">
      <pc:chgData name="Andrew Welch" userId="72ed1cc9-aa67-4403-96f0-cb197084de15" providerId="ADAL" clId="{1EEF0DFF-73D2-4AC6-BFFD-E4AD96CC96D4}" dt="2021-11-30T15:24:36.226" v="6" actId="207"/>
      <pc:docMkLst>
        <pc:docMk/>
      </pc:docMkLst>
      <pc:sldChg chg="modSp mod">
        <pc:chgData name="Andrew Welch" userId="72ed1cc9-aa67-4403-96f0-cb197084de15" providerId="ADAL" clId="{1EEF0DFF-73D2-4AC6-BFFD-E4AD96CC96D4}" dt="2021-11-30T15:23:14.269" v="1" actId="14100"/>
        <pc:sldMkLst>
          <pc:docMk/>
          <pc:sldMk cId="2799302551" sldId="812"/>
        </pc:sldMkLst>
        <pc:graphicFrameChg chg="modGraphic">
          <ac:chgData name="Andrew Welch" userId="72ed1cc9-aa67-4403-96f0-cb197084de15" providerId="ADAL" clId="{1EEF0DFF-73D2-4AC6-BFFD-E4AD96CC96D4}" dt="2021-11-30T15:23:14.269" v="1" actId="14100"/>
          <ac:graphicFrameMkLst>
            <pc:docMk/>
            <pc:sldMk cId="2799302551" sldId="812"/>
            <ac:graphicFrameMk id="2" creationId="{FF2F770F-F821-43C5-A096-39B948B95EB2}"/>
          </ac:graphicFrameMkLst>
        </pc:graphicFrameChg>
      </pc:sldChg>
      <pc:sldChg chg="modSp mod">
        <pc:chgData name="Andrew Welch" userId="72ed1cc9-aa67-4403-96f0-cb197084de15" providerId="ADAL" clId="{1EEF0DFF-73D2-4AC6-BFFD-E4AD96CC96D4}" dt="2021-11-30T15:24:36.226" v="6" actId="207"/>
        <pc:sldMkLst>
          <pc:docMk/>
          <pc:sldMk cId="1041187901" sldId="828"/>
        </pc:sldMkLst>
        <pc:spChg chg="mod">
          <ac:chgData name="Andrew Welch" userId="72ed1cc9-aa67-4403-96f0-cb197084de15" providerId="ADAL" clId="{1EEF0DFF-73D2-4AC6-BFFD-E4AD96CC96D4}" dt="2021-11-30T15:23:59.216" v="2" actId="207"/>
          <ac:spMkLst>
            <pc:docMk/>
            <pc:sldMk cId="1041187901" sldId="828"/>
            <ac:spMk id="14" creationId="{DA26AE36-8CA0-49D5-81D9-65DD1494E369}"/>
          </ac:spMkLst>
        </pc:spChg>
        <pc:graphicFrameChg chg="modGraphic">
          <ac:chgData name="Andrew Welch" userId="72ed1cc9-aa67-4403-96f0-cb197084de15" providerId="ADAL" clId="{1EEF0DFF-73D2-4AC6-BFFD-E4AD96CC96D4}" dt="2021-11-30T15:24:36.226" v="6" actId="207"/>
          <ac:graphicFrameMkLst>
            <pc:docMk/>
            <pc:sldMk cId="1041187901" sldId="828"/>
            <ac:graphicFrameMk id="2" creationId="{FF2F770F-F821-43C5-A096-39B948B95EB2}"/>
          </ac:graphicFrameMkLst>
        </pc:graphicFrameChg>
      </pc:sldChg>
    </pc:docChg>
  </pc:docChgLst>
  <pc:docChgLst>
    <pc:chgData name="Luis Alcaraz Pardo" userId="edaa1aa8-091f-4474-8841-4f986918f0ab" providerId="ADAL" clId="{B57051A6-3376-4BB1-A850-7A90751C5BE6}"/>
    <pc:docChg chg="undo redo custSel addSld delSld modSld sldOrd delMainMaster modMainMaster">
      <pc:chgData name="Luis Alcaraz Pardo" userId="edaa1aa8-091f-4474-8841-4f986918f0ab" providerId="ADAL" clId="{B57051A6-3376-4BB1-A850-7A90751C5BE6}" dt="2021-11-22T15:45:03.898" v="7450" actId="20577"/>
      <pc:docMkLst>
        <pc:docMk/>
      </pc:docMkLst>
      <pc:sldChg chg="addSp delSp modSp del mod">
        <pc:chgData name="Luis Alcaraz Pardo" userId="edaa1aa8-091f-4474-8841-4f986918f0ab" providerId="ADAL" clId="{B57051A6-3376-4BB1-A850-7A90751C5BE6}" dt="2021-11-19T12:44:44.035" v="916" actId="47"/>
        <pc:sldMkLst>
          <pc:docMk/>
          <pc:sldMk cId="1590435914" sldId="493"/>
        </pc:sldMkLst>
        <pc:spChg chg="del mod">
          <ac:chgData name="Luis Alcaraz Pardo" userId="edaa1aa8-091f-4474-8841-4f986918f0ab" providerId="ADAL" clId="{B57051A6-3376-4BB1-A850-7A90751C5BE6}" dt="2021-11-18T19:23:31.323" v="134" actId="478"/>
          <ac:spMkLst>
            <pc:docMk/>
            <pc:sldMk cId="1590435914" sldId="493"/>
            <ac:spMk id="3" creationId="{79396D0C-9FB5-4C59-8D00-2BFB3CC1D240}"/>
          </ac:spMkLst>
        </pc:spChg>
        <pc:spChg chg="del mod">
          <ac:chgData name="Luis Alcaraz Pardo" userId="edaa1aa8-091f-4474-8841-4f986918f0ab" providerId="ADAL" clId="{B57051A6-3376-4BB1-A850-7A90751C5BE6}" dt="2021-11-18T19:23:28.761" v="132" actId="478"/>
          <ac:spMkLst>
            <pc:docMk/>
            <pc:sldMk cId="1590435914" sldId="493"/>
            <ac:spMk id="4" creationId="{1CC71029-E98B-4B05-A6E9-4D4ADB3D68EA}"/>
          </ac:spMkLst>
        </pc:spChg>
        <pc:spChg chg="add del mod">
          <ac:chgData name="Luis Alcaraz Pardo" userId="edaa1aa8-091f-4474-8841-4f986918f0ab" providerId="ADAL" clId="{B57051A6-3376-4BB1-A850-7A90751C5BE6}" dt="2021-11-18T19:21:50.126" v="106" actId="478"/>
          <ac:spMkLst>
            <pc:docMk/>
            <pc:sldMk cId="1590435914" sldId="493"/>
            <ac:spMk id="5" creationId="{25469151-75F4-4E2F-86F7-4AD221D4B90D}"/>
          </ac:spMkLst>
        </pc:spChg>
        <pc:spChg chg="add del mod">
          <ac:chgData name="Luis Alcaraz Pardo" userId="edaa1aa8-091f-4474-8841-4f986918f0ab" providerId="ADAL" clId="{B57051A6-3376-4BB1-A850-7A90751C5BE6}" dt="2021-11-18T19:48:13.928" v="568" actId="478"/>
          <ac:spMkLst>
            <pc:docMk/>
            <pc:sldMk cId="1590435914" sldId="493"/>
            <ac:spMk id="7" creationId="{92807898-2E09-4557-8019-0C2437E1D413}"/>
          </ac:spMkLst>
        </pc:spChg>
        <pc:spChg chg="add del mod">
          <ac:chgData name="Luis Alcaraz Pardo" userId="edaa1aa8-091f-4474-8841-4f986918f0ab" providerId="ADAL" clId="{B57051A6-3376-4BB1-A850-7A90751C5BE6}" dt="2021-11-18T19:25:51.066" v="279" actId="478"/>
          <ac:spMkLst>
            <pc:docMk/>
            <pc:sldMk cId="1590435914" sldId="493"/>
            <ac:spMk id="8" creationId="{3F889D2D-6753-47F4-9B12-C32B67C85DB9}"/>
          </ac:spMkLst>
        </pc:spChg>
        <pc:spChg chg="add del mod">
          <ac:chgData name="Luis Alcaraz Pardo" userId="edaa1aa8-091f-4474-8841-4f986918f0ab" providerId="ADAL" clId="{B57051A6-3376-4BB1-A850-7A90751C5BE6}" dt="2021-11-18T19:26:40.711" v="283" actId="478"/>
          <ac:spMkLst>
            <pc:docMk/>
            <pc:sldMk cId="1590435914" sldId="493"/>
            <ac:spMk id="9" creationId="{7CE731DE-91E1-4903-9276-1D8109CD2097}"/>
          </ac:spMkLst>
        </pc:spChg>
        <pc:spChg chg="add del mod">
          <ac:chgData name="Luis Alcaraz Pardo" userId="edaa1aa8-091f-4474-8841-4f986918f0ab" providerId="ADAL" clId="{B57051A6-3376-4BB1-A850-7A90751C5BE6}" dt="2021-11-18T19:27:18.001" v="300" actId="478"/>
          <ac:spMkLst>
            <pc:docMk/>
            <pc:sldMk cId="1590435914" sldId="493"/>
            <ac:spMk id="10" creationId="{D942C83B-6575-4BB4-8AFA-2FB102B42973}"/>
          </ac:spMkLst>
        </pc:spChg>
        <pc:spChg chg="add del mod">
          <ac:chgData name="Luis Alcaraz Pardo" userId="edaa1aa8-091f-4474-8841-4f986918f0ab" providerId="ADAL" clId="{B57051A6-3376-4BB1-A850-7A90751C5BE6}" dt="2021-11-18T19:27:18.430" v="301" actId="478"/>
          <ac:spMkLst>
            <pc:docMk/>
            <pc:sldMk cId="1590435914" sldId="493"/>
            <ac:spMk id="11" creationId="{DC46BAF7-1C14-400C-8535-344A8F9F1208}"/>
          </ac:spMkLst>
        </pc:spChg>
        <pc:spChg chg="add del mod">
          <ac:chgData name="Luis Alcaraz Pardo" userId="edaa1aa8-091f-4474-8841-4f986918f0ab" providerId="ADAL" clId="{B57051A6-3376-4BB1-A850-7A90751C5BE6}" dt="2021-11-18T19:27:18.946" v="302" actId="478"/>
          <ac:spMkLst>
            <pc:docMk/>
            <pc:sldMk cId="1590435914" sldId="493"/>
            <ac:spMk id="12" creationId="{CDBADA01-EAF3-45A4-BFC6-510723E0CC5E}"/>
          </ac:spMkLst>
        </pc:spChg>
        <pc:spChg chg="add del mod">
          <ac:chgData name="Luis Alcaraz Pardo" userId="edaa1aa8-091f-4474-8841-4f986918f0ab" providerId="ADAL" clId="{B57051A6-3376-4BB1-A850-7A90751C5BE6}" dt="2021-11-18T19:27:19.707" v="303" actId="478"/>
          <ac:spMkLst>
            <pc:docMk/>
            <pc:sldMk cId="1590435914" sldId="493"/>
            <ac:spMk id="13" creationId="{E704CB88-2AD9-402A-AF8D-D718C76872E9}"/>
          </ac:spMkLst>
        </pc:spChg>
        <pc:spChg chg="add mod ord">
          <ac:chgData name="Luis Alcaraz Pardo" userId="edaa1aa8-091f-4474-8841-4f986918f0ab" providerId="ADAL" clId="{B57051A6-3376-4BB1-A850-7A90751C5BE6}" dt="2021-11-18T20:12:01.151" v="643" actId="403"/>
          <ac:spMkLst>
            <pc:docMk/>
            <pc:sldMk cId="1590435914" sldId="493"/>
            <ac:spMk id="14" creationId="{DA26AE36-8CA0-49D5-81D9-65DD1494E369}"/>
          </ac:spMkLst>
        </pc:spChg>
        <pc:spChg chg="add del mod">
          <ac:chgData name="Luis Alcaraz Pardo" userId="edaa1aa8-091f-4474-8841-4f986918f0ab" providerId="ADAL" clId="{B57051A6-3376-4BB1-A850-7A90751C5BE6}" dt="2021-11-18T19:41:29.529" v="518" actId="478"/>
          <ac:spMkLst>
            <pc:docMk/>
            <pc:sldMk cId="1590435914" sldId="493"/>
            <ac:spMk id="15" creationId="{A1083D5C-7695-4916-9CE1-B424A544A668}"/>
          </ac:spMkLst>
        </pc:spChg>
        <pc:spChg chg="add mod">
          <ac:chgData name="Luis Alcaraz Pardo" userId="edaa1aa8-091f-4474-8841-4f986918f0ab" providerId="ADAL" clId="{B57051A6-3376-4BB1-A850-7A90751C5BE6}" dt="2021-11-18T19:54:19.965" v="595" actId="403"/>
          <ac:spMkLst>
            <pc:docMk/>
            <pc:sldMk cId="1590435914" sldId="493"/>
            <ac:spMk id="17" creationId="{53607EAA-4F86-4D0D-B825-05C4DA4357AD}"/>
          </ac:spMkLst>
        </pc:spChg>
        <pc:spChg chg="add del mod">
          <ac:chgData name="Luis Alcaraz Pardo" userId="edaa1aa8-091f-4474-8841-4f986918f0ab" providerId="ADAL" clId="{B57051A6-3376-4BB1-A850-7A90751C5BE6}" dt="2021-11-18T20:15:44.587" v="866" actId="478"/>
          <ac:spMkLst>
            <pc:docMk/>
            <pc:sldMk cId="1590435914" sldId="493"/>
            <ac:spMk id="20" creationId="{2A844582-DDAE-48FA-80C1-E7C7F38025EA}"/>
          </ac:spMkLst>
        </pc:spChg>
        <pc:graphicFrameChg chg="add mod modGraphic">
          <ac:chgData name="Luis Alcaraz Pardo" userId="edaa1aa8-091f-4474-8841-4f986918f0ab" providerId="ADAL" clId="{B57051A6-3376-4BB1-A850-7A90751C5BE6}" dt="2021-11-18T20:06:36.964" v="630"/>
          <ac:graphicFrameMkLst>
            <pc:docMk/>
            <pc:sldMk cId="1590435914" sldId="493"/>
            <ac:graphicFrameMk id="2" creationId="{FF2F770F-F821-43C5-A096-39B948B95EB2}"/>
          </ac:graphicFrameMkLst>
        </pc:graphicFrameChg>
        <pc:picChg chg="add del mod modCrop">
          <ac:chgData name="Luis Alcaraz Pardo" userId="edaa1aa8-091f-4474-8841-4f986918f0ab" providerId="ADAL" clId="{B57051A6-3376-4BB1-A850-7A90751C5BE6}" dt="2021-11-18T20:01:07.893" v="600" actId="478"/>
          <ac:picMkLst>
            <pc:docMk/>
            <pc:sldMk cId="1590435914" sldId="493"/>
            <ac:picMk id="6" creationId="{25C34C93-B9AF-4524-B8F8-6AD8CEA63355}"/>
          </ac:picMkLst>
        </pc:picChg>
        <pc:picChg chg="add del mod">
          <ac:chgData name="Luis Alcaraz Pardo" userId="edaa1aa8-091f-4474-8841-4f986918f0ab" providerId="ADAL" clId="{B57051A6-3376-4BB1-A850-7A90751C5BE6}" dt="2021-11-18T19:47:05.204" v="522"/>
          <ac:picMkLst>
            <pc:docMk/>
            <pc:sldMk cId="1590435914" sldId="493"/>
            <ac:picMk id="16" creationId="{221DB1BD-E634-4437-8626-737C8380C4E6}"/>
          </ac:picMkLst>
        </pc:picChg>
        <pc:picChg chg="add mod ord modCrop">
          <ac:chgData name="Luis Alcaraz Pardo" userId="edaa1aa8-091f-4474-8841-4f986918f0ab" providerId="ADAL" clId="{B57051A6-3376-4BB1-A850-7A90751C5BE6}" dt="2021-11-18T20:03:01.931" v="613" actId="732"/>
          <ac:picMkLst>
            <pc:docMk/>
            <pc:sldMk cId="1590435914" sldId="493"/>
            <ac:picMk id="19" creationId="{C0F8C46F-5D47-41CD-832B-102B0324BF7A}"/>
          </ac:picMkLst>
        </pc:picChg>
      </pc:sldChg>
      <pc:sldChg chg="del">
        <pc:chgData name="Luis Alcaraz Pardo" userId="edaa1aa8-091f-4474-8841-4f986918f0ab" providerId="ADAL" clId="{B57051A6-3376-4BB1-A850-7A90751C5BE6}" dt="2021-11-19T18:42:32.854" v="4586" actId="47"/>
        <pc:sldMkLst>
          <pc:docMk/>
          <pc:sldMk cId="4168711134" sldId="767"/>
        </pc:sldMkLst>
      </pc:sldChg>
      <pc:sldChg chg="modSp mod">
        <pc:chgData name="Luis Alcaraz Pardo" userId="edaa1aa8-091f-4474-8841-4f986918f0ab" providerId="ADAL" clId="{B57051A6-3376-4BB1-A850-7A90751C5BE6}" dt="2021-11-19T21:00:04.604" v="7192" actId="1076"/>
        <pc:sldMkLst>
          <pc:docMk/>
          <pc:sldMk cId="2248914850" sldId="786"/>
        </pc:sldMkLst>
        <pc:spChg chg="mod">
          <ac:chgData name="Luis Alcaraz Pardo" userId="edaa1aa8-091f-4474-8841-4f986918f0ab" providerId="ADAL" clId="{B57051A6-3376-4BB1-A850-7A90751C5BE6}" dt="2021-11-19T15:50:30.966" v="3913" actId="207"/>
          <ac:spMkLst>
            <pc:docMk/>
            <pc:sldMk cId="2248914850" sldId="786"/>
            <ac:spMk id="8" creationId="{3445FF5A-BB98-4270-B179-14F5BC68B734}"/>
          </ac:spMkLst>
        </pc:spChg>
        <pc:spChg chg="mod">
          <ac:chgData name="Luis Alcaraz Pardo" userId="edaa1aa8-091f-4474-8841-4f986918f0ab" providerId="ADAL" clId="{B57051A6-3376-4BB1-A850-7A90751C5BE6}" dt="2021-11-19T15:49:42.992" v="3905" actId="1076"/>
          <ac:spMkLst>
            <pc:docMk/>
            <pc:sldMk cId="2248914850" sldId="786"/>
            <ac:spMk id="9" creationId="{5C20BB68-FAA2-4F86-AA76-110912BB8FED}"/>
          </ac:spMkLst>
        </pc:spChg>
        <pc:spChg chg="mod">
          <ac:chgData name="Luis Alcaraz Pardo" userId="edaa1aa8-091f-4474-8841-4f986918f0ab" providerId="ADAL" clId="{B57051A6-3376-4BB1-A850-7A90751C5BE6}" dt="2021-11-19T15:49:42.992" v="3905" actId="1076"/>
          <ac:spMkLst>
            <pc:docMk/>
            <pc:sldMk cId="2248914850" sldId="786"/>
            <ac:spMk id="10" creationId="{FA199598-C9B1-4BAF-B0F5-4DA129B77DAB}"/>
          </ac:spMkLst>
        </pc:spChg>
        <pc:spChg chg="mod">
          <ac:chgData name="Luis Alcaraz Pardo" userId="edaa1aa8-091f-4474-8841-4f986918f0ab" providerId="ADAL" clId="{B57051A6-3376-4BB1-A850-7A90751C5BE6}" dt="2021-11-19T15:49:42.992" v="3905" actId="1076"/>
          <ac:spMkLst>
            <pc:docMk/>
            <pc:sldMk cId="2248914850" sldId="786"/>
            <ac:spMk id="11" creationId="{5CE69435-32F7-4800-827C-C6D300AB6547}"/>
          </ac:spMkLst>
        </pc:spChg>
        <pc:spChg chg="mod">
          <ac:chgData name="Luis Alcaraz Pardo" userId="edaa1aa8-091f-4474-8841-4f986918f0ab" providerId="ADAL" clId="{B57051A6-3376-4BB1-A850-7A90751C5BE6}" dt="2021-11-19T15:49:42.992" v="3905" actId="1076"/>
          <ac:spMkLst>
            <pc:docMk/>
            <pc:sldMk cId="2248914850" sldId="786"/>
            <ac:spMk id="21" creationId="{DB179B1C-C289-48E5-AFB3-127A9CF3888F}"/>
          </ac:spMkLst>
        </pc:spChg>
        <pc:spChg chg="mod">
          <ac:chgData name="Luis Alcaraz Pardo" userId="edaa1aa8-091f-4474-8841-4f986918f0ab" providerId="ADAL" clId="{B57051A6-3376-4BB1-A850-7A90751C5BE6}" dt="2021-11-19T15:49:42.992" v="3905" actId="1076"/>
          <ac:spMkLst>
            <pc:docMk/>
            <pc:sldMk cId="2248914850" sldId="786"/>
            <ac:spMk id="22" creationId="{8943721F-04EF-4450-9A98-B6DB6FC3B66D}"/>
          </ac:spMkLst>
        </pc:spChg>
        <pc:spChg chg="mod">
          <ac:chgData name="Luis Alcaraz Pardo" userId="edaa1aa8-091f-4474-8841-4f986918f0ab" providerId="ADAL" clId="{B57051A6-3376-4BB1-A850-7A90751C5BE6}" dt="2021-11-19T15:49:42.992" v="3905" actId="1076"/>
          <ac:spMkLst>
            <pc:docMk/>
            <pc:sldMk cId="2248914850" sldId="786"/>
            <ac:spMk id="23" creationId="{A77F0390-9650-4BBE-B3B4-F872CA9AD43A}"/>
          </ac:spMkLst>
        </pc:spChg>
        <pc:graphicFrameChg chg="mod modGraphic">
          <ac:chgData name="Luis Alcaraz Pardo" userId="edaa1aa8-091f-4474-8841-4f986918f0ab" providerId="ADAL" clId="{B57051A6-3376-4BB1-A850-7A90751C5BE6}" dt="2021-11-19T15:49:42.992" v="3905" actId="1076"/>
          <ac:graphicFrameMkLst>
            <pc:docMk/>
            <pc:sldMk cId="2248914850" sldId="786"/>
            <ac:graphicFrameMk id="20" creationId="{B34B2FF0-AFC3-4779-B0EE-05FD1B5252FE}"/>
          </ac:graphicFrameMkLst>
        </pc:graphicFrameChg>
        <pc:picChg chg="mod">
          <ac:chgData name="Luis Alcaraz Pardo" userId="edaa1aa8-091f-4474-8841-4f986918f0ab" providerId="ADAL" clId="{B57051A6-3376-4BB1-A850-7A90751C5BE6}" dt="2021-11-19T21:00:04.604" v="7192" actId="1076"/>
          <ac:picMkLst>
            <pc:docMk/>
            <pc:sldMk cId="2248914850" sldId="786"/>
            <ac:picMk id="18" creationId="{3AA5039E-C227-47BD-9BB0-6A63CA5F3827}"/>
          </ac:picMkLst>
        </pc:picChg>
      </pc:sldChg>
      <pc:sldChg chg="modSp del mod">
        <pc:chgData name="Luis Alcaraz Pardo" userId="edaa1aa8-091f-4474-8841-4f986918f0ab" providerId="ADAL" clId="{B57051A6-3376-4BB1-A850-7A90751C5BE6}" dt="2021-11-18T19:07:47.031" v="95" actId="47"/>
        <pc:sldMkLst>
          <pc:docMk/>
          <pc:sldMk cId="1672074112" sldId="795"/>
        </pc:sldMkLst>
        <pc:picChg chg="mod">
          <ac:chgData name="Luis Alcaraz Pardo" userId="edaa1aa8-091f-4474-8841-4f986918f0ab" providerId="ADAL" clId="{B57051A6-3376-4BB1-A850-7A90751C5BE6}" dt="2021-11-18T19:06:59.227" v="77" actId="1076"/>
          <ac:picMkLst>
            <pc:docMk/>
            <pc:sldMk cId="1672074112" sldId="795"/>
            <ac:picMk id="3" creationId="{27306FB4-83B0-4461-B4B7-59F387A7BC09}"/>
          </ac:picMkLst>
        </pc:picChg>
      </pc:sldChg>
      <pc:sldChg chg="addSp modSp del ord">
        <pc:chgData name="Luis Alcaraz Pardo" userId="edaa1aa8-091f-4474-8841-4f986918f0ab" providerId="ADAL" clId="{B57051A6-3376-4BB1-A850-7A90751C5BE6}" dt="2021-11-18T19:26:24.176" v="280" actId="47"/>
        <pc:sldMkLst>
          <pc:docMk/>
          <pc:sldMk cId="4132342486" sldId="799"/>
        </pc:sldMkLst>
        <pc:spChg chg="add mod">
          <ac:chgData name="Luis Alcaraz Pardo" userId="edaa1aa8-091f-4474-8841-4f986918f0ab" providerId="ADAL" clId="{B57051A6-3376-4BB1-A850-7A90751C5BE6}" dt="2021-11-18T19:22:07.674" v="113"/>
          <ac:spMkLst>
            <pc:docMk/>
            <pc:sldMk cId="4132342486" sldId="799"/>
            <ac:spMk id="4" creationId="{1391924C-1495-48B6-8CB9-ABDEEF2027AB}"/>
          </ac:spMkLst>
        </pc:spChg>
      </pc:sldChg>
      <pc:sldChg chg="modSp mod">
        <pc:chgData name="Luis Alcaraz Pardo" userId="edaa1aa8-091f-4474-8841-4f986918f0ab" providerId="ADAL" clId="{B57051A6-3376-4BB1-A850-7A90751C5BE6}" dt="2021-11-19T21:18:46.941" v="7279" actId="14100"/>
        <pc:sldMkLst>
          <pc:docMk/>
          <pc:sldMk cId="2276200137" sldId="802"/>
        </pc:sldMkLst>
        <pc:spChg chg="mod">
          <ac:chgData name="Luis Alcaraz Pardo" userId="edaa1aa8-091f-4474-8841-4f986918f0ab" providerId="ADAL" clId="{B57051A6-3376-4BB1-A850-7A90751C5BE6}" dt="2021-11-19T21:18:46.941" v="7279" actId="14100"/>
          <ac:spMkLst>
            <pc:docMk/>
            <pc:sldMk cId="2276200137" sldId="802"/>
            <ac:spMk id="8" creationId="{3445FF5A-BB98-4270-B179-14F5BC68B734}"/>
          </ac:spMkLst>
        </pc:spChg>
        <pc:spChg chg="mod">
          <ac:chgData name="Luis Alcaraz Pardo" userId="edaa1aa8-091f-4474-8841-4f986918f0ab" providerId="ADAL" clId="{B57051A6-3376-4BB1-A850-7A90751C5BE6}" dt="2021-11-19T20:59:47.811" v="7187" actId="1076"/>
          <ac:spMkLst>
            <pc:docMk/>
            <pc:sldMk cId="2276200137" sldId="802"/>
            <ac:spMk id="12" creationId="{E5D9DFA3-6FAD-47D7-A3A6-4D4D5B4102AB}"/>
          </ac:spMkLst>
        </pc:spChg>
        <pc:spChg chg="mod">
          <ac:chgData name="Luis Alcaraz Pardo" userId="edaa1aa8-091f-4474-8841-4f986918f0ab" providerId="ADAL" clId="{B57051A6-3376-4BB1-A850-7A90751C5BE6}" dt="2021-11-19T20:59:47.811" v="7187" actId="1076"/>
          <ac:spMkLst>
            <pc:docMk/>
            <pc:sldMk cId="2276200137" sldId="802"/>
            <ac:spMk id="13" creationId="{27BAD61B-BF3E-4A0F-B500-818105FF23A4}"/>
          </ac:spMkLst>
        </pc:spChg>
        <pc:spChg chg="mod">
          <ac:chgData name="Luis Alcaraz Pardo" userId="edaa1aa8-091f-4474-8841-4f986918f0ab" providerId="ADAL" clId="{B57051A6-3376-4BB1-A850-7A90751C5BE6}" dt="2021-11-19T20:59:47.811" v="7187" actId="1076"/>
          <ac:spMkLst>
            <pc:docMk/>
            <pc:sldMk cId="2276200137" sldId="802"/>
            <ac:spMk id="14" creationId="{5020DDFF-9A8D-45E1-AC57-35EB9D2FB693}"/>
          </ac:spMkLst>
        </pc:spChg>
        <pc:spChg chg="mod">
          <ac:chgData name="Luis Alcaraz Pardo" userId="edaa1aa8-091f-4474-8841-4f986918f0ab" providerId="ADAL" clId="{B57051A6-3376-4BB1-A850-7A90751C5BE6}" dt="2021-11-19T20:59:47.811" v="7187" actId="1076"/>
          <ac:spMkLst>
            <pc:docMk/>
            <pc:sldMk cId="2276200137" sldId="802"/>
            <ac:spMk id="15" creationId="{D49793BD-89C2-4B17-B113-334301A6C57B}"/>
          </ac:spMkLst>
        </pc:spChg>
        <pc:spChg chg="mod">
          <ac:chgData name="Luis Alcaraz Pardo" userId="edaa1aa8-091f-4474-8841-4f986918f0ab" providerId="ADAL" clId="{B57051A6-3376-4BB1-A850-7A90751C5BE6}" dt="2021-11-19T20:59:47.811" v="7187" actId="1076"/>
          <ac:spMkLst>
            <pc:docMk/>
            <pc:sldMk cId="2276200137" sldId="802"/>
            <ac:spMk id="16" creationId="{08E774EE-F7E5-45E8-946F-49ECE4686726}"/>
          </ac:spMkLst>
        </pc:spChg>
        <pc:spChg chg="mod">
          <ac:chgData name="Luis Alcaraz Pardo" userId="edaa1aa8-091f-4474-8841-4f986918f0ab" providerId="ADAL" clId="{B57051A6-3376-4BB1-A850-7A90751C5BE6}" dt="2021-11-19T20:59:47.811" v="7187" actId="1076"/>
          <ac:spMkLst>
            <pc:docMk/>
            <pc:sldMk cId="2276200137" sldId="802"/>
            <ac:spMk id="21" creationId="{DB179B1C-C289-48E5-AFB3-127A9CF3888F}"/>
          </ac:spMkLst>
        </pc:spChg>
        <pc:graphicFrameChg chg="mod modGraphic">
          <ac:chgData name="Luis Alcaraz Pardo" userId="edaa1aa8-091f-4474-8841-4f986918f0ab" providerId="ADAL" clId="{B57051A6-3376-4BB1-A850-7A90751C5BE6}" dt="2021-11-19T20:59:47.811" v="7187" actId="1076"/>
          <ac:graphicFrameMkLst>
            <pc:docMk/>
            <pc:sldMk cId="2276200137" sldId="802"/>
            <ac:graphicFrameMk id="20" creationId="{B34B2FF0-AFC3-4779-B0EE-05FD1B5252FE}"/>
          </ac:graphicFrameMkLst>
        </pc:graphicFrameChg>
        <pc:picChg chg="mod">
          <ac:chgData name="Luis Alcaraz Pardo" userId="edaa1aa8-091f-4474-8841-4f986918f0ab" providerId="ADAL" clId="{B57051A6-3376-4BB1-A850-7A90751C5BE6}" dt="2021-11-19T21:00:13.358" v="7194" actId="1076"/>
          <ac:picMkLst>
            <pc:docMk/>
            <pc:sldMk cId="2276200137" sldId="802"/>
            <ac:picMk id="5" creationId="{AC9A66B5-6065-4D69-B7EB-DD7BC34C532C}"/>
          </ac:picMkLst>
        </pc:picChg>
      </pc:sldChg>
      <pc:sldChg chg="modSp mod">
        <pc:chgData name="Luis Alcaraz Pardo" userId="edaa1aa8-091f-4474-8841-4f986918f0ab" providerId="ADAL" clId="{B57051A6-3376-4BB1-A850-7A90751C5BE6}" dt="2021-11-19T21:18:52.439" v="7280" actId="14100"/>
        <pc:sldMkLst>
          <pc:docMk/>
          <pc:sldMk cId="549386938" sldId="803"/>
        </pc:sldMkLst>
        <pc:spChg chg="mod">
          <ac:chgData name="Luis Alcaraz Pardo" userId="edaa1aa8-091f-4474-8841-4f986918f0ab" providerId="ADAL" clId="{B57051A6-3376-4BB1-A850-7A90751C5BE6}" dt="2021-11-19T21:18:52.439" v="7280" actId="14100"/>
          <ac:spMkLst>
            <pc:docMk/>
            <pc:sldMk cId="549386938" sldId="803"/>
            <ac:spMk id="8" creationId="{3445FF5A-BB98-4270-B179-14F5BC68B734}"/>
          </ac:spMkLst>
        </pc:spChg>
        <pc:spChg chg="mod">
          <ac:chgData name="Luis Alcaraz Pardo" userId="edaa1aa8-091f-4474-8841-4f986918f0ab" providerId="ADAL" clId="{B57051A6-3376-4BB1-A850-7A90751C5BE6}" dt="2021-11-19T21:00:43.724" v="7201" actId="1076"/>
          <ac:spMkLst>
            <pc:docMk/>
            <pc:sldMk cId="549386938" sldId="803"/>
            <ac:spMk id="12" creationId="{E5D9DFA3-6FAD-47D7-A3A6-4D4D5B4102AB}"/>
          </ac:spMkLst>
        </pc:spChg>
        <pc:spChg chg="mod">
          <ac:chgData name="Luis Alcaraz Pardo" userId="edaa1aa8-091f-4474-8841-4f986918f0ab" providerId="ADAL" clId="{B57051A6-3376-4BB1-A850-7A90751C5BE6}" dt="2021-11-19T21:00:43.724" v="7201" actId="1076"/>
          <ac:spMkLst>
            <pc:docMk/>
            <pc:sldMk cId="549386938" sldId="803"/>
            <ac:spMk id="13" creationId="{27BAD61B-BF3E-4A0F-B500-818105FF23A4}"/>
          </ac:spMkLst>
        </pc:spChg>
        <pc:spChg chg="mod">
          <ac:chgData name="Luis Alcaraz Pardo" userId="edaa1aa8-091f-4474-8841-4f986918f0ab" providerId="ADAL" clId="{B57051A6-3376-4BB1-A850-7A90751C5BE6}" dt="2021-11-19T21:00:43.724" v="7201" actId="1076"/>
          <ac:spMkLst>
            <pc:docMk/>
            <pc:sldMk cId="549386938" sldId="803"/>
            <ac:spMk id="14" creationId="{5020DDFF-9A8D-45E1-AC57-35EB9D2FB693}"/>
          </ac:spMkLst>
        </pc:spChg>
        <pc:spChg chg="mod">
          <ac:chgData name="Luis Alcaraz Pardo" userId="edaa1aa8-091f-4474-8841-4f986918f0ab" providerId="ADAL" clId="{B57051A6-3376-4BB1-A850-7A90751C5BE6}" dt="2021-11-19T21:00:43.724" v="7201" actId="1076"/>
          <ac:spMkLst>
            <pc:docMk/>
            <pc:sldMk cId="549386938" sldId="803"/>
            <ac:spMk id="15" creationId="{D49793BD-89C2-4B17-B113-334301A6C57B}"/>
          </ac:spMkLst>
        </pc:spChg>
        <pc:spChg chg="mod">
          <ac:chgData name="Luis Alcaraz Pardo" userId="edaa1aa8-091f-4474-8841-4f986918f0ab" providerId="ADAL" clId="{B57051A6-3376-4BB1-A850-7A90751C5BE6}" dt="2021-11-19T21:00:43.724" v="7201" actId="1076"/>
          <ac:spMkLst>
            <pc:docMk/>
            <pc:sldMk cId="549386938" sldId="803"/>
            <ac:spMk id="16" creationId="{08E774EE-F7E5-45E8-946F-49ECE4686726}"/>
          </ac:spMkLst>
        </pc:spChg>
        <pc:spChg chg="mod">
          <ac:chgData name="Luis Alcaraz Pardo" userId="edaa1aa8-091f-4474-8841-4f986918f0ab" providerId="ADAL" clId="{B57051A6-3376-4BB1-A850-7A90751C5BE6}" dt="2021-11-19T21:00:43.724" v="7201" actId="1076"/>
          <ac:spMkLst>
            <pc:docMk/>
            <pc:sldMk cId="549386938" sldId="803"/>
            <ac:spMk id="21" creationId="{DB179B1C-C289-48E5-AFB3-127A9CF3888F}"/>
          </ac:spMkLst>
        </pc:spChg>
        <pc:graphicFrameChg chg="mod modGraphic">
          <ac:chgData name="Luis Alcaraz Pardo" userId="edaa1aa8-091f-4474-8841-4f986918f0ab" providerId="ADAL" clId="{B57051A6-3376-4BB1-A850-7A90751C5BE6}" dt="2021-11-19T21:00:43.724" v="7201" actId="1076"/>
          <ac:graphicFrameMkLst>
            <pc:docMk/>
            <pc:sldMk cId="549386938" sldId="803"/>
            <ac:graphicFrameMk id="20" creationId="{B34B2FF0-AFC3-4779-B0EE-05FD1B5252FE}"/>
          </ac:graphicFrameMkLst>
        </pc:graphicFrameChg>
        <pc:picChg chg="mod">
          <ac:chgData name="Luis Alcaraz Pardo" userId="edaa1aa8-091f-4474-8841-4f986918f0ab" providerId="ADAL" clId="{B57051A6-3376-4BB1-A850-7A90751C5BE6}" dt="2021-11-19T21:00:53.948" v="7204" actId="1076"/>
          <ac:picMkLst>
            <pc:docMk/>
            <pc:sldMk cId="549386938" sldId="803"/>
            <ac:picMk id="3" creationId="{6AA5724E-C3F9-491E-9BBC-B21A84DD1AE4}"/>
          </ac:picMkLst>
        </pc:picChg>
      </pc:sldChg>
      <pc:sldChg chg="addSp delSp modSp mod">
        <pc:chgData name="Luis Alcaraz Pardo" userId="edaa1aa8-091f-4474-8841-4f986918f0ab" providerId="ADAL" clId="{B57051A6-3376-4BB1-A850-7A90751C5BE6}" dt="2021-11-19T15:50:38.216" v="3914" actId="1076"/>
        <pc:sldMkLst>
          <pc:docMk/>
          <pc:sldMk cId="3491736159" sldId="804"/>
        </pc:sldMkLst>
        <pc:spChg chg="mod">
          <ac:chgData name="Luis Alcaraz Pardo" userId="edaa1aa8-091f-4474-8841-4f986918f0ab" providerId="ADAL" clId="{B57051A6-3376-4BB1-A850-7A90751C5BE6}" dt="2021-11-19T15:26:36.420" v="3396" actId="255"/>
          <ac:spMkLst>
            <pc:docMk/>
            <pc:sldMk cId="3491736159" sldId="804"/>
            <ac:spMk id="8" creationId="{3445FF5A-BB98-4270-B179-14F5BC68B734}"/>
          </ac:spMkLst>
        </pc:spChg>
        <pc:spChg chg="add del mod">
          <ac:chgData name="Luis Alcaraz Pardo" userId="edaa1aa8-091f-4474-8841-4f986918f0ab" providerId="ADAL" clId="{B57051A6-3376-4BB1-A850-7A90751C5BE6}" dt="2021-11-18T19:22:00.995" v="108" actId="478"/>
          <ac:spMkLst>
            <pc:docMk/>
            <pc:sldMk cId="3491736159" sldId="804"/>
            <ac:spMk id="11" creationId="{E9B1A4E8-0C89-4596-A36E-0B739E0D3C3E}"/>
          </ac:spMkLst>
        </pc:spChg>
        <pc:spChg chg="mod">
          <ac:chgData name="Luis Alcaraz Pardo" userId="edaa1aa8-091f-4474-8841-4f986918f0ab" providerId="ADAL" clId="{B57051A6-3376-4BB1-A850-7A90751C5BE6}" dt="2021-11-19T15:25:10.918" v="3389" actId="1038"/>
          <ac:spMkLst>
            <pc:docMk/>
            <pc:sldMk cId="3491736159" sldId="804"/>
            <ac:spMk id="12" creationId="{E5D9DFA3-6FAD-47D7-A3A6-4D4D5B4102AB}"/>
          </ac:spMkLst>
        </pc:spChg>
        <pc:spChg chg="mod">
          <ac:chgData name="Luis Alcaraz Pardo" userId="edaa1aa8-091f-4474-8841-4f986918f0ab" providerId="ADAL" clId="{B57051A6-3376-4BB1-A850-7A90751C5BE6}" dt="2021-11-19T15:25:10.918" v="3389" actId="1038"/>
          <ac:spMkLst>
            <pc:docMk/>
            <pc:sldMk cId="3491736159" sldId="804"/>
            <ac:spMk id="13" creationId="{27BAD61B-BF3E-4A0F-B500-818105FF23A4}"/>
          </ac:spMkLst>
        </pc:spChg>
        <pc:spChg chg="mod">
          <ac:chgData name="Luis Alcaraz Pardo" userId="edaa1aa8-091f-4474-8841-4f986918f0ab" providerId="ADAL" clId="{B57051A6-3376-4BB1-A850-7A90751C5BE6}" dt="2021-11-19T15:25:10.918" v="3389" actId="1038"/>
          <ac:spMkLst>
            <pc:docMk/>
            <pc:sldMk cId="3491736159" sldId="804"/>
            <ac:spMk id="14" creationId="{5020DDFF-9A8D-45E1-AC57-35EB9D2FB693}"/>
          </ac:spMkLst>
        </pc:spChg>
        <pc:spChg chg="mod">
          <ac:chgData name="Luis Alcaraz Pardo" userId="edaa1aa8-091f-4474-8841-4f986918f0ab" providerId="ADAL" clId="{B57051A6-3376-4BB1-A850-7A90751C5BE6}" dt="2021-11-19T15:25:10.918" v="3389" actId="1038"/>
          <ac:spMkLst>
            <pc:docMk/>
            <pc:sldMk cId="3491736159" sldId="804"/>
            <ac:spMk id="15" creationId="{D49793BD-89C2-4B17-B113-334301A6C57B}"/>
          </ac:spMkLst>
        </pc:spChg>
        <pc:spChg chg="mod">
          <ac:chgData name="Luis Alcaraz Pardo" userId="edaa1aa8-091f-4474-8841-4f986918f0ab" providerId="ADAL" clId="{B57051A6-3376-4BB1-A850-7A90751C5BE6}" dt="2021-11-19T15:25:10.918" v="3389" actId="1038"/>
          <ac:spMkLst>
            <pc:docMk/>
            <pc:sldMk cId="3491736159" sldId="804"/>
            <ac:spMk id="16" creationId="{08E774EE-F7E5-45E8-946F-49ECE4686726}"/>
          </ac:spMkLst>
        </pc:spChg>
        <pc:spChg chg="mod">
          <ac:chgData name="Luis Alcaraz Pardo" userId="edaa1aa8-091f-4474-8841-4f986918f0ab" providerId="ADAL" clId="{B57051A6-3376-4BB1-A850-7A90751C5BE6}" dt="2021-11-19T15:25:10.918" v="3389" actId="1038"/>
          <ac:spMkLst>
            <pc:docMk/>
            <pc:sldMk cId="3491736159" sldId="804"/>
            <ac:spMk id="21" creationId="{DB179B1C-C289-48E5-AFB3-127A9CF3888F}"/>
          </ac:spMkLst>
        </pc:spChg>
        <pc:graphicFrameChg chg="mod modGraphic">
          <ac:chgData name="Luis Alcaraz Pardo" userId="edaa1aa8-091f-4474-8841-4f986918f0ab" providerId="ADAL" clId="{B57051A6-3376-4BB1-A850-7A90751C5BE6}" dt="2021-11-19T15:25:17.865" v="3390" actId="2711"/>
          <ac:graphicFrameMkLst>
            <pc:docMk/>
            <pc:sldMk cId="3491736159" sldId="804"/>
            <ac:graphicFrameMk id="20" creationId="{B34B2FF0-AFC3-4779-B0EE-05FD1B5252FE}"/>
          </ac:graphicFrameMkLst>
        </pc:graphicFrameChg>
        <pc:picChg chg="mod">
          <ac:chgData name="Luis Alcaraz Pardo" userId="edaa1aa8-091f-4474-8841-4f986918f0ab" providerId="ADAL" clId="{B57051A6-3376-4BB1-A850-7A90751C5BE6}" dt="2021-11-19T15:50:38.216" v="3914" actId="1076"/>
          <ac:picMkLst>
            <pc:docMk/>
            <pc:sldMk cId="3491736159" sldId="804"/>
            <ac:picMk id="6" creationId="{86EB9A6F-2128-4F9C-A632-B3B7D8FF7D88}"/>
          </ac:picMkLst>
        </pc:picChg>
      </pc:sldChg>
      <pc:sldChg chg="modSp mod">
        <pc:chgData name="Luis Alcaraz Pardo" userId="edaa1aa8-091f-4474-8841-4f986918f0ab" providerId="ADAL" clId="{B57051A6-3376-4BB1-A850-7A90751C5BE6}" dt="2021-11-19T21:18:57.938" v="7281" actId="14100"/>
        <pc:sldMkLst>
          <pc:docMk/>
          <pc:sldMk cId="202737892" sldId="805"/>
        </pc:sldMkLst>
        <pc:spChg chg="mod">
          <ac:chgData name="Luis Alcaraz Pardo" userId="edaa1aa8-091f-4474-8841-4f986918f0ab" providerId="ADAL" clId="{B57051A6-3376-4BB1-A850-7A90751C5BE6}" dt="2021-11-19T21:18:57.938" v="7281" actId="14100"/>
          <ac:spMkLst>
            <pc:docMk/>
            <pc:sldMk cId="202737892" sldId="805"/>
            <ac:spMk id="8" creationId="{3445FF5A-BB98-4270-B179-14F5BC68B734}"/>
          </ac:spMkLst>
        </pc:spChg>
        <pc:spChg chg="mod">
          <ac:chgData name="Luis Alcaraz Pardo" userId="edaa1aa8-091f-4474-8841-4f986918f0ab" providerId="ADAL" clId="{B57051A6-3376-4BB1-A850-7A90751C5BE6}" dt="2021-11-19T21:02:00.449" v="7212" actId="1076"/>
          <ac:spMkLst>
            <pc:docMk/>
            <pc:sldMk cId="202737892" sldId="805"/>
            <ac:spMk id="12" creationId="{E5D9DFA3-6FAD-47D7-A3A6-4D4D5B4102AB}"/>
          </ac:spMkLst>
        </pc:spChg>
        <pc:spChg chg="mod">
          <ac:chgData name="Luis Alcaraz Pardo" userId="edaa1aa8-091f-4474-8841-4f986918f0ab" providerId="ADAL" clId="{B57051A6-3376-4BB1-A850-7A90751C5BE6}" dt="2021-11-19T21:02:00.449" v="7212" actId="1076"/>
          <ac:spMkLst>
            <pc:docMk/>
            <pc:sldMk cId="202737892" sldId="805"/>
            <ac:spMk id="13" creationId="{27BAD61B-BF3E-4A0F-B500-818105FF23A4}"/>
          </ac:spMkLst>
        </pc:spChg>
        <pc:spChg chg="mod">
          <ac:chgData name="Luis Alcaraz Pardo" userId="edaa1aa8-091f-4474-8841-4f986918f0ab" providerId="ADAL" clId="{B57051A6-3376-4BB1-A850-7A90751C5BE6}" dt="2021-11-19T21:02:00.449" v="7212" actId="1076"/>
          <ac:spMkLst>
            <pc:docMk/>
            <pc:sldMk cId="202737892" sldId="805"/>
            <ac:spMk id="14" creationId="{5020DDFF-9A8D-45E1-AC57-35EB9D2FB693}"/>
          </ac:spMkLst>
        </pc:spChg>
        <pc:spChg chg="mod">
          <ac:chgData name="Luis Alcaraz Pardo" userId="edaa1aa8-091f-4474-8841-4f986918f0ab" providerId="ADAL" clId="{B57051A6-3376-4BB1-A850-7A90751C5BE6}" dt="2021-11-19T21:02:00.449" v="7212" actId="1076"/>
          <ac:spMkLst>
            <pc:docMk/>
            <pc:sldMk cId="202737892" sldId="805"/>
            <ac:spMk id="15" creationId="{D49793BD-89C2-4B17-B113-334301A6C57B}"/>
          </ac:spMkLst>
        </pc:spChg>
        <pc:spChg chg="mod">
          <ac:chgData name="Luis Alcaraz Pardo" userId="edaa1aa8-091f-4474-8841-4f986918f0ab" providerId="ADAL" clId="{B57051A6-3376-4BB1-A850-7A90751C5BE6}" dt="2021-11-19T21:02:00.449" v="7212" actId="1076"/>
          <ac:spMkLst>
            <pc:docMk/>
            <pc:sldMk cId="202737892" sldId="805"/>
            <ac:spMk id="16" creationId="{08E774EE-F7E5-45E8-946F-49ECE4686726}"/>
          </ac:spMkLst>
        </pc:spChg>
        <pc:spChg chg="mod">
          <ac:chgData name="Luis Alcaraz Pardo" userId="edaa1aa8-091f-4474-8841-4f986918f0ab" providerId="ADAL" clId="{B57051A6-3376-4BB1-A850-7A90751C5BE6}" dt="2021-11-19T21:02:00.449" v="7212" actId="1076"/>
          <ac:spMkLst>
            <pc:docMk/>
            <pc:sldMk cId="202737892" sldId="805"/>
            <ac:spMk id="21" creationId="{DB179B1C-C289-48E5-AFB3-127A9CF3888F}"/>
          </ac:spMkLst>
        </pc:spChg>
        <pc:graphicFrameChg chg="mod modGraphic">
          <ac:chgData name="Luis Alcaraz Pardo" userId="edaa1aa8-091f-4474-8841-4f986918f0ab" providerId="ADAL" clId="{B57051A6-3376-4BB1-A850-7A90751C5BE6}" dt="2021-11-19T21:02:10.290" v="7215" actId="2711"/>
          <ac:graphicFrameMkLst>
            <pc:docMk/>
            <pc:sldMk cId="202737892" sldId="805"/>
            <ac:graphicFrameMk id="20" creationId="{B34B2FF0-AFC3-4779-B0EE-05FD1B5252FE}"/>
          </ac:graphicFrameMkLst>
        </pc:graphicFrameChg>
        <pc:picChg chg="mod">
          <ac:chgData name="Luis Alcaraz Pardo" userId="edaa1aa8-091f-4474-8841-4f986918f0ab" providerId="ADAL" clId="{B57051A6-3376-4BB1-A850-7A90751C5BE6}" dt="2021-11-19T21:02:04.583" v="7214" actId="1076"/>
          <ac:picMkLst>
            <pc:docMk/>
            <pc:sldMk cId="202737892" sldId="805"/>
            <ac:picMk id="3" creationId="{D63D875A-EC5D-45D2-8F56-A22E83EB6DCA}"/>
          </ac:picMkLst>
        </pc:picChg>
      </pc:sldChg>
      <pc:sldChg chg="modSp mod">
        <pc:chgData name="Luis Alcaraz Pardo" userId="edaa1aa8-091f-4474-8841-4f986918f0ab" providerId="ADAL" clId="{B57051A6-3376-4BB1-A850-7A90751C5BE6}" dt="2021-11-19T21:19:05.858" v="7282" actId="14100"/>
        <pc:sldMkLst>
          <pc:docMk/>
          <pc:sldMk cId="165442424" sldId="806"/>
        </pc:sldMkLst>
        <pc:spChg chg="mod">
          <ac:chgData name="Luis Alcaraz Pardo" userId="edaa1aa8-091f-4474-8841-4f986918f0ab" providerId="ADAL" clId="{B57051A6-3376-4BB1-A850-7A90751C5BE6}" dt="2021-11-19T21:19:05.858" v="7282" actId="14100"/>
          <ac:spMkLst>
            <pc:docMk/>
            <pc:sldMk cId="165442424" sldId="806"/>
            <ac:spMk id="8" creationId="{3445FF5A-BB98-4270-B179-14F5BC68B734}"/>
          </ac:spMkLst>
        </pc:spChg>
        <pc:spChg chg="mod">
          <ac:chgData name="Luis Alcaraz Pardo" userId="edaa1aa8-091f-4474-8841-4f986918f0ab" providerId="ADAL" clId="{B57051A6-3376-4BB1-A850-7A90751C5BE6}" dt="2021-11-19T21:04:10.666" v="7225" actId="1076"/>
          <ac:spMkLst>
            <pc:docMk/>
            <pc:sldMk cId="165442424" sldId="806"/>
            <ac:spMk id="12" creationId="{E5D9DFA3-6FAD-47D7-A3A6-4D4D5B4102AB}"/>
          </ac:spMkLst>
        </pc:spChg>
        <pc:spChg chg="mod">
          <ac:chgData name="Luis Alcaraz Pardo" userId="edaa1aa8-091f-4474-8841-4f986918f0ab" providerId="ADAL" clId="{B57051A6-3376-4BB1-A850-7A90751C5BE6}" dt="2021-11-19T21:04:10.666" v="7225" actId="1076"/>
          <ac:spMkLst>
            <pc:docMk/>
            <pc:sldMk cId="165442424" sldId="806"/>
            <ac:spMk id="13" creationId="{27BAD61B-BF3E-4A0F-B500-818105FF23A4}"/>
          </ac:spMkLst>
        </pc:spChg>
        <pc:spChg chg="mod">
          <ac:chgData name="Luis Alcaraz Pardo" userId="edaa1aa8-091f-4474-8841-4f986918f0ab" providerId="ADAL" clId="{B57051A6-3376-4BB1-A850-7A90751C5BE6}" dt="2021-11-19T21:04:10.666" v="7225" actId="1076"/>
          <ac:spMkLst>
            <pc:docMk/>
            <pc:sldMk cId="165442424" sldId="806"/>
            <ac:spMk id="14" creationId="{5020DDFF-9A8D-45E1-AC57-35EB9D2FB693}"/>
          </ac:spMkLst>
        </pc:spChg>
        <pc:spChg chg="mod">
          <ac:chgData name="Luis Alcaraz Pardo" userId="edaa1aa8-091f-4474-8841-4f986918f0ab" providerId="ADAL" clId="{B57051A6-3376-4BB1-A850-7A90751C5BE6}" dt="2021-11-19T21:04:10.666" v="7225" actId="1076"/>
          <ac:spMkLst>
            <pc:docMk/>
            <pc:sldMk cId="165442424" sldId="806"/>
            <ac:spMk id="15" creationId="{D49793BD-89C2-4B17-B113-334301A6C57B}"/>
          </ac:spMkLst>
        </pc:spChg>
        <pc:spChg chg="mod">
          <ac:chgData name="Luis Alcaraz Pardo" userId="edaa1aa8-091f-4474-8841-4f986918f0ab" providerId="ADAL" clId="{B57051A6-3376-4BB1-A850-7A90751C5BE6}" dt="2021-11-19T21:04:10.666" v="7225" actId="1076"/>
          <ac:spMkLst>
            <pc:docMk/>
            <pc:sldMk cId="165442424" sldId="806"/>
            <ac:spMk id="16" creationId="{08E774EE-F7E5-45E8-946F-49ECE4686726}"/>
          </ac:spMkLst>
        </pc:spChg>
        <pc:spChg chg="mod">
          <ac:chgData name="Luis Alcaraz Pardo" userId="edaa1aa8-091f-4474-8841-4f986918f0ab" providerId="ADAL" clId="{B57051A6-3376-4BB1-A850-7A90751C5BE6}" dt="2021-11-19T21:04:10.666" v="7225" actId="1076"/>
          <ac:spMkLst>
            <pc:docMk/>
            <pc:sldMk cId="165442424" sldId="806"/>
            <ac:spMk id="21" creationId="{DB179B1C-C289-48E5-AFB3-127A9CF3888F}"/>
          </ac:spMkLst>
        </pc:spChg>
        <pc:graphicFrameChg chg="mod modGraphic">
          <ac:chgData name="Luis Alcaraz Pardo" userId="edaa1aa8-091f-4474-8841-4f986918f0ab" providerId="ADAL" clId="{B57051A6-3376-4BB1-A850-7A90751C5BE6}" dt="2021-11-19T21:04:10.666" v="7225" actId="1076"/>
          <ac:graphicFrameMkLst>
            <pc:docMk/>
            <pc:sldMk cId="165442424" sldId="806"/>
            <ac:graphicFrameMk id="20" creationId="{B34B2FF0-AFC3-4779-B0EE-05FD1B5252FE}"/>
          </ac:graphicFrameMkLst>
        </pc:graphicFrameChg>
        <pc:picChg chg="mod">
          <ac:chgData name="Luis Alcaraz Pardo" userId="edaa1aa8-091f-4474-8841-4f986918f0ab" providerId="ADAL" clId="{B57051A6-3376-4BB1-A850-7A90751C5BE6}" dt="2021-11-19T21:04:15.451" v="7227" actId="1076"/>
          <ac:picMkLst>
            <pc:docMk/>
            <pc:sldMk cId="165442424" sldId="806"/>
            <ac:picMk id="6" creationId="{4DF067ED-7FC9-47B4-A7C1-AD7A992B2771}"/>
          </ac:picMkLst>
        </pc:picChg>
      </pc:sldChg>
      <pc:sldChg chg="modSp mod">
        <pc:chgData name="Luis Alcaraz Pardo" userId="edaa1aa8-091f-4474-8841-4f986918f0ab" providerId="ADAL" clId="{B57051A6-3376-4BB1-A850-7A90751C5BE6}" dt="2021-11-19T21:19:14.526" v="7283" actId="14100"/>
        <pc:sldMkLst>
          <pc:docMk/>
          <pc:sldMk cId="2912729336" sldId="807"/>
        </pc:sldMkLst>
        <pc:spChg chg="mod">
          <ac:chgData name="Luis Alcaraz Pardo" userId="edaa1aa8-091f-4474-8841-4f986918f0ab" providerId="ADAL" clId="{B57051A6-3376-4BB1-A850-7A90751C5BE6}" dt="2021-11-19T21:19:14.526" v="7283" actId="14100"/>
          <ac:spMkLst>
            <pc:docMk/>
            <pc:sldMk cId="2912729336" sldId="807"/>
            <ac:spMk id="8" creationId="{3445FF5A-BB98-4270-B179-14F5BC68B734}"/>
          </ac:spMkLst>
        </pc:spChg>
        <pc:spChg chg="mod">
          <ac:chgData name="Luis Alcaraz Pardo" userId="edaa1aa8-091f-4474-8841-4f986918f0ab" providerId="ADAL" clId="{B57051A6-3376-4BB1-A850-7A90751C5BE6}" dt="2021-11-19T21:05:03.144" v="7238" actId="1076"/>
          <ac:spMkLst>
            <pc:docMk/>
            <pc:sldMk cId="2912729336" sldId="807"/>
            <ac:spMk id="12" creationId="{E5D9DFA3-6FAD-47D7-A3A6-4D4D5B4102AB}"/>
          </ac:spMkLst>
        </pc:spChg>
        <pc:spChg chg="mod">
          <ac:chgData name="Luis Alcaraz Pardo" userId="edaa1aa8-091f-4474-8841-4f986918f0ab" providerId="ADAL" clId="{B57051A6-3376-4BB1-A850-7A90751C5BE6}" dt="2021-11-19T21:05:03.144" v="7238" actId="1076"/>
          <ac:spMkLst>
            <pc:docMk/>
            <pc:sldMk cId="2912729336" sldId="807"/>
            <ac:spMk id="13" creationId="{27BAD61B-BF3E-4A0F-B500-818105FF23A4}"/>
          </ac:spMkLst>
        </pc:spChg>
        <pc:spChg chg="mod">
          <ac:chgData name="Luis Alcaraz Pardo" userId="edaa1aa8-091f-4474-8841-4f986918f0ab" providerId="ADAL" clId="{B57051A6-3376-4BB1-A850-7A90751C5BE6}" dt="2021-11-19T21:05:03.144" v="7238" actId="1076"/>
          <ac:spMkLst>
            <pc:docMk/>
            <pc:sldMk cId="2912729336" sldId="807"/>
            <ac:spMk id="14" creationId="{5020DDFF-9A8D-45E1-AC57-35EB9D2FB693}"/>
          </ac:spMkLst>
        </pc:spChg>
        <pc:spChg chg="mod">
          <ac:chgData name="Luis Alcaraz Pardo" userId="edaa1aa8-091f-4474-8841-4f986918f0ab" providerId="ADAL" clId="{B57051A6-3376-4BB1-A850-7A90751C5BE6}" dt="2021-11-19T21:05:03.144" v="7238" actId="1076"/>
          <ac:spMkLst>
            <pc:docMk/>
            <pc:sldMk cId="2912729336" sldId="807"/>
            <ac:spMk id="15" creationId="{D49793BD-89C2-4B17-B113-334301A6C57B}"/>
          </ac:spMkLst>
        </pc:spChg>
        <pc:spChg chg="mod">
          <ac:chgData name="Luis Alcaraz Pardo" userId="edaa1aa8-091f-4474-8841-4f986918f0ab" providerId="ADAL" clId="{B57051A6-3376-4BB1-A850-7A90751C5BE6}" dt="2021-11-19T21:05:03.144" v="7238" actId="1076"/>
          <ac:spMkLst>
            <pc:docMk/>
            <pc:sldMk cId="2912729336" sldId="807"/>
            <ac:spMk id="16" creationId="{08E774EE-F7E5-45E8-946F-49ECE4686726}"/>
          </ac:spMkLst>
        </pc:spChg>
        <pc:spChg chg="mod">
          <ac:chgData name="Luis Alcaraz Pardo" userId="edaa1aa8-091f-4474-8841-4f986918f0ab" providerId="ADAL" clId="{B57051A6-3376-4BB1-A850-7A90751C5BE6}" dt="2021-11-19T21:05:03.144" v="7238" actId="1076"/>
          <ac:spMkLst>
            <pc:docMk/>
            <pc:sldMk cId="2912729336" sldId="807"/>
            <ac:spMk id="21" creationId="{DB179B1C-C289-48E5-AFB3-127A9CF3888F}"/>
          </ac:spMkLst>
        </pc:spChg>
        <pc:graphicFrameChg chg="mod modGraphic">
          <ac:chgData name="Luis Alcaraz Pardo" userId="edaa1aa8-091f-4474-8841-4f986918f0ab" providerId="ADAL" clId="{B57051A6-3376-4BB1-A850-7A90751C5BE6}" dt="2021-11-19T21:05:03.144" v="7238" actId="1076"/>
          <ac:graphicFrameMkLst>
            <pc:docMk/>
            <pc:sldMk cId="2912729336" sldId="807"/>
            <ac:graphicFrameMk id="20" creationId="{B34B2FF0-AFC3-4779-B0EE-05FD1B5252FE}"/>
          </ac:graphicFrameMkLst>
        </pc:graphicFrameChg>
        <pc:picChg chg="mod">
          <ac:chgData name="Luis Alcaraz Pardo" userId="edaa1aa8-091f-4474-8841-4f986918f0ab" providerId="ADAL" clId="{B57051A6-3376-4BB1-A850-7A90751C5BE6}" dt="2021-11-19T21:04:53.552" v="7237" actId="14100"/>
          <ac:picMkLst>
            <pc:docMk/>
            <pc:sldMk cId="2912729336" sldId="807"/>
            <ac:picMk id="3" creationId="{2518F095-6206-4C00-8774-F380EFA26735}"/>
          </ac:picMkLst>
        </pc:picChg>
      </pc:sldChg>
      <pc:sldChg chg="modSp mod">
        <pc:chgData name="Luis Alcaraz Pardo" userId="edaa1aa8-091f-4474-8841-4f986918f0ab" providerId="ADAL" clId="{B57051A6-3376-4BB1-A850-7A90751C5BE6}" dt="2021-11-19T21:19:20.432" v="7284" actId="14100"/>
        <pc:sldMkLst>
          <pc:docMk/>
          <pc:sldMk cId="3664896608" sldId="808"/>
        </pc:sldMkLst>
        <pc:spChg chg="mod">
          <ac:chgData name="Luis Alcaraz Pardo" userId="edaa1aa8-091f-4474-8841-4f986918f0ab" providerId="ADAL" clId="{B57051A6-3376-4BB1-A850-7A90751C5BE6}" dt="2021-11-19T21:19:20.432" v="7284" actId="14100"/>
          <ac:spMkLst>
            <pc:docMk/>
            <pc:sldMk cId="3664896608" sldId="808"/>
            <ac:spMk id="8" creationId="{3445FF5A-BB98-4270-B179-14F5BC68B734}"/>
          </ac:spMkLst>
        </pc:spChg>
        <pc:spChg chg="mod">
          <ac:chgData name="Luis Alcaraz Pardo" userId="edaa1aa8-091f-4474-8841-4f986918f0ab" providerId="ADAL" clId="{B57051A6-3376-4BB1-A850-7A90751C5BE6}" dt="2021-11-19T21:06:08.409" v="7252" actId="1076"/>
          <ac:spMkLst>
            <pc:docMk/>
            <pc:sldMk cId="3664896608" sldId="808"/>
            <ac:spMk id="12" creationId="{E5D9DFA3-6FAD-47D7-A3A6-4D4D5B4102AB}"/>
          </ac:spMkLst>
        </pc:spChg>
        <pc:spChg chg="mod">
          <ac:chgData name="Luis Alcaraz Pardo" userId="edaa1aa8-091f-4474-8841-4f986918f0ab" providerId="ADAL" clId="{B57051A6-3376-4BB1-A850-7A90751C5BE6}" dt="2021-11-19T21:06:08.409" v="7252" actId="1076"/>
          <ac:spMkLst>
            <pc:docMk/>
            <pc:sldMk cId="3664896608" sldId="808"/>
            <ac:spMk id="13" creationId="{27BAD61B-BF3E-4A0F-B500-818105FF23A4}"/>
          </ac:spMkLst>
        </pc:spChg>
        <pc:spChg chg="mod">
          <ac:chgData name="Luis Alcaraz Pardo" userId="edaa1aa8-091f-4474-8841-4f986918f0ab" providerId="ADAL" clId="{B57051A6-3376-4BB1-A850-7A90751C5BE6}" dt="2021-11-19T21:06:08.409" v="7252" actId="1076"/>
          <ac:spMkLst>
            <pc:docMk/>
            <pc:sldMk cId="3664896608" sldId="808"/>
            <ac:spMk id="14" creationId="{5020DDFF-9A8D-45E1-AC57-35EB9D2FB693}"/>
          </ac:spMkLst>
        </pc:spChg>
        <pc:spChg chg="mod">
          <ac:chgData name="Luis Alcaraz Pardo" userId="edaa1aa8-091f-4474-8841-4f986918f0ab" providerId="ADAL" clId="{B57051A6-3376-4BB1-A850-7A90751C5BE6}" dt="2021-11-19T21:06:08.409" v="7252" actId="1076"/>
          <ac:spMkLst>
            <pc:docMk/>
            <pc:sldMk cId="3664896608" sldId="808"/>
            <ac:spMk id="15" creationId="{D49793BD-89C2-4B17-B113-334301A6C57B}"/>
          </ac:spMkLst>
        </pc:spChg>
        <pc:spChg chg="mod">
          <ac:chgData name="Luis Alcaraz Pardo" userId="edaa1aa8-091f-4474-8841-4f986918f0ab" providerId="ADAL" clId="{B57051A6-3376-4BB1-A850-7A90751C5BE6}" dt="2021-11-19T21:06:08.409" v="7252" actId="1076"/>
          <ac:spMkLst>
            <pc:docMk/>
            <pc:sldMk cId="3664896608" sldId="808"/>
            <ac:spMk id="16" creationId="{08E774EE-F7E5-45E8-946F-49ECE4686726}"/>
          </ac:spMkLst>
        </pc:spChg>
        <pc:spChg chg="mod">
          <ac:chgData name="Luis Alcaraz Pardo" userId="edaa1aa8-091f-4474-8841-4f986918f0ab" providerId="ADAL" clId="{B57051A6-3376-4BB1-A850-7A90751C5BE6}" dt="2021-11-19T21:06:08.409" v="7252" actId="1076"/>
          <ac:spMkLst>
            <pc:docMk/>
            <pc:sldMk cId="3664896608" sldId="808"/>
            <ac:spMk id="21" creationId="{DB179B1C-C289-48E5-AFB3-127A9CF3888F}"/>
          </ac:spMkLst>
        </pc:spChg>
        <pc:graphicFrameChg chg="mod modGraphic">
          <ac:chgData name="Luis Alcaraz Pardo" userId="edaa1aa8-091f-4474-8841-4f986918f0ab" providerId="ADAL" clId="{B57051A6-3376-4BB1-A850-7A90751C5BE6}" dt="2021-11-19T21:06:16.920" v="7253" actId="2711"/>
          <ac:graphicFrameMkLst>
            <pc:docMk/>
            <pc:sldMk cId="3664896608" sldId="808"/>
            <ac:graphicFrameMk id="20" creationId="{B34B2FF0-AFC3-4779-B0EE-05FD1B5252FE}"/>
          </ac:graphicFrameMkLst>
        </pc:graphicFrameChg>
        <pc:picChg chg="mod">
          <ac:chgData name="Luis Alcaraz Pardo" userId="edaa1aa8-091f-4474-8841-4f986918f0ab" providerId="ADAL" clId="{B57051A6-3376-4BB1-A850-7A90751C5BE6}" dt="2021-11-19T21:05:26.471" v="7240" actId="1076"/>
          <ac:picMkLst>
            <pc:docMk/>
            <pc:sldMk cId="3664896608" sldId="808"/>
            <ac:picMk id="4" creationId="{3CCB8A73-B061-4412-A409-7277408A0723}"/>
          </ac:picMkLst>
        </pc:picChg>
      </pc:sldChg>
      <pc:sldChg chg="modSp mod">
        <pc:chgData name="Luis Alcaraz Pardo" userId="edaa1aa8-091f-4474-8841-4f986918f0ab" providerId="ADAL" clId="{B57051A6-3376-4BB1-A850-7A90751C5BE6}" dt="2021-11-19T21:19:26.851" v="7285" actId="14100"/>
        <pc:sldMkLst>
          <pc:docMk/>
          <pc:sldMk cId="1550818170" sldId="809"/>
        </pc:sldMkLst>
        <pc:spChg chg="mod">
          <ac:chgData name="Luis Alcaraz Pardo" userId="edaa1aa8-091f-4474-8841-4f986918f0ab" providerId="ADAL" clId="{B57051A6-3376-4BB1-A850-7A90751C5BE6}" dt="2021-11-19T21:19:26.851" v="7285" actId="14100"/>
          <ac:spMkLst>
            <pc:docMk/>
            <pc:sldMk cId="1550818170" sldId="809"/>
            <ac:spMk id="8" creationId="{3445FF5A-BB98-4270-B179-14F5BC68B734}"/>
          </ac:spMkLst>
        </pc:spChg>
        <pc:spChg chg="mod">
          <ac:chgData name="Luis Alcaraz Pardo" userId="edaa1aa8-091f-4474-8841-4f986918f0ab" providerId="ADAL" clId="{B57051A6-3376-4BB1-A850-7A90751C5BE6}" dt="2021-11-19T21:06:27.849" v="7254" actId="1076"/>
          <ac:spMkLst>
            <pc:docMk/>
            <pc:sldMk cId="1550818170" sldId="809"/>
            <ac:spMk id="12" creationId="{E5D9DFA3-6FAD-47D7-A3A6-4D4D5B4102AB}"/>
          </ac:spMkLst>
        </pc:spChg>
        <pc:spChg chg="mod">
          <ac:chgData name="Luis Alcaraz Pardo" userId="edaa1aa8-091f-4474-8841-4f986918f0ab" providerId="ADAL" clId="{B57051A6-3376-4BB1-A850-7A90751C5BE6}" dt="2021-11-19T21:06:27.849" v="7254" actId="1076"/>
          <ac:spMkLst>
            <pc:docMk/>
            <pc:sldMk cId="1550818170" sldId="809"/>
            <ac:spMk id="13" creationId="{27BAD61B-BF3E-4A0F-B500-818105FF23A4}"/>
          </ac:spMkLst>
        </pc:spChg>
        <pc:spChg chg="mod">
          <ac:chgData name="Luis Alcaraz Pardo" userId="edaa1aa8-091f-4474-8841-4f986918f0ab" providerId="ADAL" clId="{B57051A6-3376-4BB1-A850-7A90751C5BE6}" dt="2021-11-19T21:06:27.849" v="7254" actId="1076"/>
          <ac:spMkLst>
            <pc:docMk/>
            <pc:sldMk cId="1550818170" sldId="809"/>
            <ac:spMk id="14" creationId="{5020DDFF-9A8D-45E1-AC57-35EB9D2FB693}"/>
          </ac:spMkLst>
        </pc:spChg>
        <pc:spChg chg="mod">
          <ac:chgData name="Luis Alcaraz Pardo" userId="edaa1aa8-091f-4474-8841-4f986918f0ab" providerId="ADAL" clId="{B57051A6-3376-4BB1-A850-7A90751C5BE6}" dt="2021-11-19T21:06:27.849" v="7254" actId="1076"/>
          <ac:spMkLst>
            <pc:docMk/>
            <pc:sldMk cId="1550818170" sldId="809"/>
            <ac:spMk id="15" creationId="{D49793BD-89C2-4B17-B113-334301A6C57B}"/>
          </ac:spMkLst>
        </pc:spChg>
        <pc:spChg chg="mod">
          <ac:chgData name="Luis Alcaraz Pardo" userId="edaa1aa8-091f-4474-8841-4f986918f0ab" providerId="ADAL" clId="{B57051A6-3376-4BB1-A850-7A90751C5BE6}" dt="2021-11-19T21:06:27.849" v="7254" actId="1076"/>
          <ac:spMkLst>
            <pc:docMk/>
            <pc:sldMk cId="1550818170" sldId="809"/>
            <ac:spMk id="16" creationId="{08E774EE-F7E5-45E8-946F-49ECE4686726}"/>
          </ac:spMkLst>
        </pc:spChg>
        <pc:spChg chg="mod">
          <ac:chgData name="Luis Alcaraz Pardo" userId="edaa1aa8-091f-4474-8841-4f986918f0ab" providerId="ADAL" clId="{B57051A6-3376-4BB1-A850-7A90751C5BE6}" dt="2021-11-19T21:06:27.849" v="7254" actId="1076"/>
          <ac:spMkLst>
            <pc:docMk/>
            <pc:sldMk cId="1550818170" sldId="809"/>
            <ac:spMk id="21" creationId="{DB179B1C-C289-48E5-AFB3-127A9CF3888F}"/>
          </ac:spMkLst>
        </pc:spChg>
        <pc:graphicFrameChg chg="mod modGraphic">
          <ac:chgData name="Luis Alcaraz Pardo" userId="edaa1aa8-091f-4474-8841-4f986918f0ab" providerId="ADAL" clId="{B57051A6-3376-4BB1-A850-7A90751C5BE6}" dt="2021-11-19T21:06:34.625" v="7255" actId="2711"/>
          <ac:graphicFrameMkLst>
            <pc:docMk/>
            <pc:sldMk cId="1550818170" sldId="809"/>
            <ac:graphicFrameMk id="20" creationId="{B34B2FF0-AFC3-4779-B0EE-05FD1B5252FE}"/>
          </ac:graphicFrameMkLst>
        </pc:graphicFrameChg>
        <pc:picChg chg="mod">
          <ac:chgData name="Luis Alcaraz Pardo" userId="edaa1aa8-091f-4474-8841-4f986918f0ab" providerId="ADAL" clId="{B57051A6-3376-4BB1-A850-7A90751C5BE6}" dt="2021-11-19T21:16:12.854" v="7267" actId="1076"/>
          <ac:picMkLst>
            <pc:docMk/>
            <pc:sldMk cId="1550818170" sldId="809"/>
            <ac:picMk id="3" creationId="{40FD5BCE-4FD1-487C-A538-B79C72DD8ADD}"/>
          </ac:picMkLst>
        </pc:picChg>
      </pc:sldChg>
      <pc:sldChg chg="addSp delSp modSp mod ord delAnim modAnim">
        <pc:chgData name="Luis Alcaraz Pardo" userId="edaa1aa8-091f-4474-8841-4f986918f0ab" providerId="ADAL" clId="{B57051A6-3376-4BB1-A850-7A90751C5BE6}" dt="2021-11-19T21:24:06.775" v="7378" actId="14100"/>
        <pc:sldMkLst>
          <pc:docMk/>
          <pc:sldMk cId="2815922249" sldId="810"/>
        </pc:sldMkLst>
        <pc:spChg chg="add del mod">
          <ac:chgData name="Luis Alcaraz Pardo" userId="edaa1aa8-091f-4474-8841-4f986918f0ab" providerId="ADAL" clId="{B57051A6-3376-4BB1-A850-7A90751C5BE6}" dt="2021-11-19T19:43:18.180" v="6170" actId="478"/>
          <ac:spMkLst>
            <pc:docMk/>
            <pc:sldMk cId="2815922249" sldId="810"/>
            <ac:spMk id="4" creationId="{9B4C04DD-94BB-4B0B-981D-A343C4C1FD10}"/>
          </ac:spMkLst>
        </pc:spChg>
        <pc:spChg chg="add mod">
          <ac:chgData name="Luis Alcaraz Pardo" userId="edaa1aa8-091f-4474-8841-4f986918f0ab" providerId="ADAL" clId="{B57051A6-3376-4BB1-A850-7A90751C5BE6}" dt="2021-11-19T21:22:28.164" v="7317" actId="1076"/>
          <ac:spMkLst>
            <pc:docMk/>
            <pc:sldMk cId="2815922249" sldId="810"/>
            <ac:spMk id="5" creationId="{2B9FFAB7-DAEF-4269-9FE4-F85CD3AE7A52}"/>
          </ac:spMkLst>
        </pc:spChg>
        <pc:spChg chg="add mod">
          <ac:chgData name="Luis Alcaraz Pardo" userId="edaa1aa8-091f-4474-8841-4f986918f0ab" providerId="ADAL" clId="{B57051A6-3376-4BB1-A850-7A90751C5BE6}" dt="2021-11-19T21:24:04.360" v="7377" actId="1076"/>
          <ac:spMkLst>
            <pc:docMk/>
            <pc:sldMk cId="2815922249" sldId="810"/>
            <ac:spMk id="7" creationId="{17BA5AC0-0732-42BA-B68E-C36713526B74}"/>
          </ac:spMkLst>
        </pc:spChg>
        <pc:spChg chg="mod">
          <ac:chgData name="Luis Alcaraz Pardo" userId="edaa1aa8-091f-4474-8841-4f986918f0ab" providerId="ADAL" clId="{B57051A6-3376-4BB1-A850-7A90751C5BE6}" dt="2021-11-19T21:19:41.631" v="7287" actId="207"/>
          <ac:spMkLst>
            <pc:docMk/>
            <pc:sldMk cId="2815922249" sldId="810"/>
            <ac:spMk id="8" creationId="{3445FF5A-BB98-4270-B179-14F5BC68B734}"/>
          </ac:spMkLst>
        </pc:spChg>
        <pc:spChg chg="add mod">
          <ac:chgData name="Luis Alcaraz Pardo" userId="edaa1aa8-091f-4474-8841-4f986918f0ab" providerId="ADAL" clId="{B57051A6-3376-4BB1-A850-7A90751C5BE6}" dt="2021-11-19T21:24:06.775" v="7378" actId="14100"/>
          <ac:spMkLst>
            <pc:docMk/>
            <pc:sldMk cId="2815922249" sldId="810"/>
            <ac:spMk id="9" creationId="{D0F5B1FE-E6D1-457D-A517-FACF1C7AAECB}"/>
          </ac:spMkLst>
        </pc:spChg>
        <pc:spChg chg="add del mod">
          <ac:chgData name="Luis Alcaraz Pardo" userId="edaa1aa8-091f-4474-8841-4f986918f0ab" providerId="ADAL" clId="{B57051A6-3376-4BB1-A850-7A90751C5BE6}" dt="2021-11-19T21:23:33.887" v="7338" actId="478"/>
          <ac:spMkLst>
            <pc:docMk/>
            <pc:sldMk cId="2815922249" sldId="810"/>
            <ac:spMk id="10" creationId="{0617EC7E-ED39-406F-9A1F-BE2CB5039B09}"/>
          </ac:spMkLst>
        </pc:spChg>
        <pc:spChg chg="add del mod">
          <ac:chgData name="Luis Alcaraz Pardo" userId="edaa1aa8-091f-4474-8841-4f986918f0ab" providerId="ADAL" clId="{B57051A6-3376-4BB1-A850-7A90751C5BE6}" dt="2021-11-19T21:23:33.465" v="7337" actId="478"/>
          <ac:spMkLst>
            <pc:docMk/>
            <pc:sldMk cId="2815922249" sldId="810"/>
            <ac:spMk id="11" creationId="{590C3386-B514-4C77-B3F4-D65ACA9ADD5F}"/>
          </ac:spMkLst>
        </pc:spChg>
        <pc:picChg chg="mod modCrop">
          <ac:chgData name="Luis Alcaraz Pardo" userId="edaa1aa8-091f-4474-8841-4f986918f0ab" providerId="ADAL" clId="{B57051A6-3376-4BB1-A850-7A90751C5BE6}" dt="2021-11-19T21:17:05.142" v="7271" actId="1036"/>
          <ac:picMkLst>
            <pc:docMk/>
            <pc:sldMk cId="2815922249" sldId="810"/>
            <ac:picMk id="6" creationId="{14B732D6-CE4A-4FA4-BBDA-06C85D6116C6}"/>
          </ac:picMkLst>
        </pc:picChg>
      </pc:sldChg>
      <pc:sldChg chg="addSp delSp modSp add del mod">
        <pc:chgData name="Luis Alcaraz Pardo" userId="edaa1aa8-091f-4474-8841-4f986918f0ab" providerId="ADAL" clId="{B57051A6-3376-4BB1-A850-7A90751C5BE6}" dt="2021-11-19T21:03:16.756" v="7216" actId="47"/>
        <pc:sldMkLst>
          <pc:docMk/>
          <pc:sldMk cId="2367548146" sldId="811"/>
        </pc:sldMkLst>
        <pc:spChg chg="add del mod">
          <ac:chgData name="Luis Alcaraz Pardo" userId="edaa1aa8-091f-4474-8841-4f986918f0ab" providerId="ADAL" clId="{B57051A6-3376-4BB1-A850-7A90751C5BE6}" dt="2021-11-18T18:23:21.699" v="72"/>
          <ac:spMkLst>
            <pc:docMk/>
            <pc:sldMk cId="2367548146" sldId="811"/>
            <ac:spMk id="2" creationId="{46DF6DC7-E2CA-43B1-BBD6-06327E47B250}"/>
          </ac:spMkLst>
        </pc:spChg>
        <pc:spChg chg="add del mod">
          <ac:chgData name="Luis Alcaraz Pardo" userId="edaa1aa8-091f-4474-8841-4f986918f0ab" providerId="ADAL" clId="{B57051A6-3376-4BB1-A850-7A90751C5BE6}" dt="2021-11-18T19:18:41.215" v="103" actId="478"/>
          <ac:spMkLst>
            <pc:docMk/>
            <pc:sldMk cId="2367548146" sldId="811"/>
            <ac:spMk id="4" creationId="{8FFA3C37-E97F-4A5F-BB5C-D0CAAAD37E80}"/>
          </ac:spMkLst>
        </pc:spChg>
        <pc:spChg chg="mod">
          <ac:chgData name="Luis Alcaraz Pardo" userId="edaa1aa8-091f-4474-8841-4f986918f0ab" providerId="ADAL" clId="{B57051A6-3376-4BB1-A850-7A90751C5BE6}" dt="2021-11-18T18:02:37.357" v="67" actId="20577"/>
          <ac:spMkLst>
            <pc:docMk/>
            <pc:sldMk cId="2367548146" sldId="811"/>
            <ac:spMk id="8" creationId="{3445FF5A-BB98-4270-B179-14F5BC68B734}"/>
          </ac:spMkLst>
        </pc:spChg>
        <pc:spChg chg="del">
          <ac:chgData name="Luis Alcaraz Pardo" userId="edaa1aa8-091f-4474-8841-4f986918f0ab" providerId="ADAL" clId="{B57051A6-3376-4BB1-A850-7A90751C5BE6}" dt="2021-11-18T18:02:30.313" v="42" actId="478"/>
          <ac:spMkLst>
            <pc:docMk/>
            <pc:sldMk cId="2367548146" sldId="811"/>
            <ac:spMk id="12" creationId="{E5D9DFA3-6FAD-47D7-A3A6-4D4D5B4102AB}"/>
          </ac:spMkLst>
        </pc:spChg>
        <pc:spChg chg="del">
          <ac:chgData name="Luis Alcaraz Pardo" userId="edaa1aa8-091f-4474-8841-4f986918f0ab" providerId="ADAL" clId="{B57051A6-3376-4BB1-A850-7A90751C5BE6}" dt="2021-11-18T18:02:30.313" v="42" actId="478"/>
          <ac:spMkLst>
            <pc:docMk/>
            <pc:sldMk cId="2367548146" sldId="811"/>
            <ac:spMk id="13" creationId="{27BAD61B-BF3E-4A0F-B500-818105FF23A4}"/>
          </ac:spMkLst>
        </pc:spChg>
        <pc:spChg chg="del">
          <ac:chgData name="Luis Alcaraz Pardo" userId="edaa1aa8-091f-4474-8841-4f986918f0ab" providerId="ADAL" clId="{B57051A6-3376-4BB1-A850-7A90751C5BE6}" dt="2021-11-18T18:02:30.313" v="42" actId="478"/>
          <ac:spMkLst>
            <pc:docMk/>
            <pc:sldMk cId="2367548146" sldId="811"/>
            <ac:spMk id="14" creationId="{5020DDFF-9A8D-45E1-AC57-35EB9D2FB693}"/>
          </ac:spMkLst>
        </pc:spChg>
        <pc:spChg chg="del">
          <ac:chgData name="Luis Alcaraz Pardo" userId="edaa1aa8-091f-4474-8841-4f986918f0ab" providerId="ADAL" clId="{B57051A6-3376-4BB1-A850-7A90751C5BE6}" dt="2021-11-18T18:02:30.313" v="42" actId="478"/>
          <ac:spMkLst>
            <pc:docMk/>
            <pc:sldMk cId="2367548146" sldId="811"/>
            <ac:spMk id="15" creationId="{D49793BD-89C2-4B17-B113-334301A6C57B}"/>
          </ac:spMkLst>
        </pc:spChg>
        <pc:spChg chg="del">
          <ac:chgData name="Luis Alcaraz Pardo" userId="edaa1aa8-091f-4474-8841-4f986918f0ab" providerId="ADAL" clId="{B57051A6-3376-4BB1-A850-7A90751C5BE6}" dt="2021-11-18T18:02:30.313" v="42" actId="478"/>
          <ac:spMkLst>
            <pc:docMk/>
            <pc:sldMk cId="2367548146" sldId="811"/>
            <ac:spMk id="16" creationId="{08E774EE-F7E5-45E8-946F-49ECE4686726}"/>
          </ac:spMkLst>
        </pc:spChg>
        <pc:spChg chg="del">
          <ac:chgData name="Luis Alcaraz Pardo" userId="edaa1aa8-091f-4474-8841-4f986918f0ab" providerId="ADAL" clId="{B57051A6-3376-4BB1-A850-7A90751C5BE6}" dt="2021-11-18T18:02:30.313" v="42" actId="478"/>
          <ac:spMkLst>
            <pc:docMk/>
            <pc:sldMk cId="2367548146" sldId="811"/>
            <ac:spMk id="21" creationId="{DB179B1C-C289-48E5-AFB3-127A9CF3888F}"/>
          </ac:spMkLst>
        </pc:spChg>
        <pc:graphicFrameChg chg="add del mod">
          <ac:chgData name="Luis Alcaraz Pardo" userId="edaa1aa8-091f-4474-8841-4f986918f0ab" providerId="ADAL" clId="{B57051A6-3376-4BB1-A850-7A90751C5BE6}" dt="2021-11-18T18:23:40.774" v="74" actId="478"/>
          <ac:graphicFrameMkLst>
            <pc:docMk/>
            <pc:sldMk cId="2367548146" sldId="811"/>
            <ac:graphicFrameMk id="3" creationId="{269BF7F7-497A-4AEB-8FB4-E9CEADD53AB9}"/>
          </ac:graphicFrameMkLst>
        </pc:graphicFrameChg>
        <pc:graphicFrameChg chg="del">
          <ac:chgData name="Luis Alcaraz Pardo" userId="edaa1aa8-091f-4474-8841-4f986918f0ab" providerId="ADAL" clId="{B57051A6-3376-4BB1-A850-7A90751C5BE6}" dt="2021-11-18T18:02:30.313" v="42" actId="478"/>
          <ac:graphicFrameMkLst>
            <pc:docMk/>
            <pc:sldMk cId="2367548146" sldId="811"/>
            <ac:graphicFrameMk id="20" creationId="{B34B2FF0-AFC3-4779-B0EE-05FD1B5252FE}"/>
          </ac:graphicFrameMkLst>
        </pc:graphicFrameChg>
        <pc:picChg chg="del">
          <ac:chgData name="Luis Alcaraz Pardo" userId="edaa1aa8-091f-4474-8841-4f986918f0ab" providerId="ADAL" clId="{B57051A6-3376-4BB1-A850-7A90751C5BE6}" dt="2021-11-18T18:02:25.452" v="41" actId="478"/>
          <ac:picMkLst>
            <pc:docMk/>
            <pc:sldMk cId="2367548146" sldId="811"/>
            <ac:picMk id="6" creationId="{86EB9A6F-2128-4F9C-A632-B3B7D8FF7D88}"/>
          </ac:picMkLst>
        </pc:picChg>
      </pc:sldChg>
      <pc:sldChg chg="addSp delSp modSp add del mod ord">
        <pc:chgData name="Luis Alcaraz Pardo" userId="edaa1aa8-091f-4474-8841-4f986918f0ab" providerId="ADAL" clId="{B57051A6-3376-4BB1-A850-7A90751C5BE6}" dt="2021-11-18T20:07:04.295" v="631" actId="47"/>
        <pc:sldMkLst>
          <pc:docMk/>
          <pc:sldMk cId="1182222206" sldId="812"/>
        </pc:sldMkLst>
        <pc:spChg chg="mod">
          <ac:chgData name="Luis Alcaraz Pardo" userId="edaa1aa8-091f-4474-8841-4f986918f0ab" providerId="ADAL" clId="{B57051A6-3376-4BB1-A850-7A90751C5BE6}" dt="2021-11-18T19:07:24.417" v="91" actId="20577"/>
          <ac:spMkLst>
            <pc:docMk/>
            <pc:sldMk cId="1182222206" sldId="812"/>
            <ac:spMk id="8" creationId="{3445FF5A-BB98-4270-B179-14F5BC68B734}"/>
          </ac:spMkLst>
        </pc:spChg>
        <pc:spChg chg="del">
          <ac:chgData name="Luis Alcaraz Pardo" userId="edaa1aa8-091f-4474-8841-4f986918f0ab" providerId="ADAL" clId="{B57051A6-3376-4BB1-A850-7A90751C5BE6}" dt="2021-11-18T19:07:08.394" v="83" actId="478"/>
          <ac:spMkLst>
            <pc:docMk/>
            <pc:sldMk cId="1182222206" sldId="812"/>
            <ac:spMk id="12" creationId="{E5D9DFA3-6FAD-47D7-A3A6-4D4D5B4102AB}"/>
          </ac:spMkLst>
        </pc:spChg>
        <pc:spChg chg="del">
          <ac:chgData name="Luis Alcaraz Pardo" userId="edaa1aa8-091f-4474-8841-4f986918f0ab" providerId="ADAL" clId="{B57051A6-3376-4BB1-A850-7A90751C5BE6}" dt="2021-11-18T19:07:08.394" v="83" actId="478"/>
          <ac:spMkLst>
            <pc:docMk/>
            <pc:sldMk cId="1182222206" sldId="812"/>
            <ac:spMk id="13" creationId="{27BAD61B-BF3E-4A0F-B500-818105FF23A4}"/>
          </ac:spMkLst>
        </pc:spChg>
        <pc:spChg chg="del">
          <ac:chgData name="Luis Alcaraz Pardo" userId="edaa1aa8-091f-4474-8841-4f986918f0ab" providerId="ADAL" clId="{B57051A6-3376-4BB1-A850-7A90751C5BE6}" dt="2021-11-18T19:07:08.394" v="83" actId="478"/>
          <ac:spMkLst>
            <pc:docMk/>
            <pc:sldMk cId="1182222206" sldId="812"/>
            <ac:spMk id="14" creationId="{5020DDFF-9A8D-45E1-AC57-35EB9D2FB693}"/>
          </ac:spMkLst>
        </pc:spChg>
        <pc:spChg chg="del">
          <ac:chgData name="Luis Alcaraz Pardo" userId="edaa1aa8-091f-4474-8841-4f986918f0ab" providerId="ADAL" clId="{B57051A6-3376-4BB1-A850-7A90751C5BE6}" dt="2021-11-18T19:07:08.394" v="83" actId="478"/>
          <ac:spMkLst>
            <pc:docMk/>
            <pc:sldMk cId="1182222206" sldId="812"/>
            <ac:spMk id="15" creationId="{D49793BD-89C2-4B17-B113-334301A6C57B}"/>
          </ac:spMkLst>
        </pc:spChg>
        <pc:spChg chg="del">
          <ac:chgData name="Luis Alcaraz Pardo" userId="edaa1aa8-091f-4474-8841-4f986918f0ab" providerId="ADAL" clId="{B57051A6-3376-4BB1-A850-7A90751C5BE6}" dt="2021-11-18T19:07:08.394" v="83" actId="478"/>
          <ac:spMkLst>
            <pc:docMk/>
            <pc:sldMk cId="1182222206" sldId="812"/>
            <ac:spMk id="16" creationId="{08E774EE-F7E5-45E8-946F-49ECE4686726}"/>
          </ac:spMkLst>
        </pc:spChg>
        <pc:spChg chg="del">
          <ac:chgData name="Luis Alcaraz Pardo" userId="edaa1aa8-091f-4474-8841-4f986918f0ab" providerId="ADAL" clId="{B57051A6-3376-4BB1-A850-7A90751C5BE6}" dt="2021-11-18T19:07:08.394" v="83" actId="478"/>
          <ac:spMkLst>
            <pc:docMk/>
            <pc:sldMk cId="1182222206" sldId="812"/>
            <ac:spMk id="21" creationId="{DB179B1C-C289-48E5-AFB3-127A9CF3888F}"/>
          </ac:spMkLst>
        </pc:spChg>
        <pc:graphicFrameChg chg="del">
          <ac:chgData name="Luis Alcaraz Pardo" userId="edaa1aa8-091f-4474-8841-4f986918f0ab" providerId="ADAL" clId="{B57051A6-3376-4BB1-A850-7A90751C5BE6}" dt="2021-11-18T19:07:06.275" v="82" actId="478"/>
          <ac:graphicFrameMkLst>
            <pc:docMk/>
            <pc:sldMk cId="1182222206" sldId="812"/>
            <ac:graphicFrameMk id="20" creationId="{B34B2FF0-AFC3-4779-B0EE-05FD1B5252FE}"/>
          </ac:graphicFrameMkLst>
        </pc:graphicFrameChg>
        <pc:picChg chg="del">
          <ac:chgData name="Luis Alcaraz Pardo" userId="edaa1aa8-091f-4474-8841-4f986918f0ab" providerId="ADAL" clId="{B57051A6-3376-4BB1-A850-7A90751C5BE6}" dt="2021-11-18T19:07:05.837" v="81" actId="478"/>
          <ac:picMkLst>
            <pc:docMk/>
            <pc:sldMk cId="1182222206" sldId="812"/>
            <ac:picMk id="6" creationId="{86EB9A6F-2128-4F9C-A632-B3B7D8FF7D88}"/>
          </ac:picMkLst>
        </pc:picChg>
        <pc:picChg chg="add del mod">
          <ac:chgData name="Luis Alcaraz Pardo" userId="edaa1aa8-091f-4474-8841-4f986918f0ab" providerId="ADAL" clId="{B57051A6-3376-4BB1-A850-7A90751C5BE6}" dt="2021-11-18T19:07:43.516" v="94" actId="478"/>
          <ac:picMkLst>
            <pc:docMk/>
            <pc:sldMk cId="1182222206" sldId="812"/>
            <ac:picMk id="11" creationId="{4C531749-7387-4E9F-A213-23E337FD6243}"/>
          </ac:picMkLst>
        </pc:picChg>
      </pc:sldChg>
      <pc:sldChg chg="addSp modSp add mod modAnim">
        <pc:chgData name="Luis Alcaraz Pardo" userId="edaa1aa8-091f-4474-8841-4f986918f0ab" providerId="ADAL" clId="{B57051A6-3376-4BB1-A850-7A90751C5BE6}" dt="2021-11-19T13:27:52.277" v="1510" actId="207"/>
        <pc:sldMkLst>
          <pc:docMk/>
          <pc:sldMk cId="2799302551" sldId="812"/>
        </pc:sldMkLst>
        <pc:spChg chg="add mod">
          <ac:chgData name="Luis Alcaraz Pardo" userId="edaa1aa8-091f-4474-8841-4f986918f0ab" providerId="ADAL" clId="{B57051A6-3376-4BB1-A850-7A90751C5BE6}" dt="2021-11-19T13:27:52.277" v="1510" actId="207"/>
          <ac:spMkLst>
            <pc:docMk/>
            <pc:sldMk cId="2799302551" sldId="812"/>
            <ac:spMk id="6" creationId="{31028473-E735-434B-830F-8A5B80E2BB5E}"/>
          </ac:spMkLst>
        </pc:spChg>
        <pc:spChg chg="mod">
          <ac:chgData name="Luis Alcaraz Pardo" userId="edaa1aa8-091f-4474-8841-4f986918f0ab" providerId="ADAL" clId="{B57051A6-3376-4BB1-A850-7A90751C5BE6}" dt="2021-11-19T13:27:52.277" v="1510" actId="207"/>
          <ac:spMkLst>
            <pc:docMk/>
            <pc:sldMk cId="2799302551" sldId="812"/>
            <ac:spMk id="14" creationId="{DA26AE36-8CA0-49D5-81D9-65DD1494E369}"/>
          </ac:spMkLst>
        </pc:spChg>
        <pc:spChg chg="mod">
          <ac:chgData name="Luis Alcaraz Pardo" userId="edaa1aa8-091f-4474-8841-4f986918f0ab" providerId="ADAL" clId="{B57051A6-3376-4BB1-A850-7A90751C5BE6}" dt="2021-11-19T13:16:17.888" v="1225" actId="1076"/>
          <ac:spMkLst>
            <pc:docMk/>
            <pc:sldMk cId="2799302551" sldId="812"/>
            <ac:spMk id="17" creationId="{53607EAA-4F86-4D0D-B825-05C4DA4357AD}"/>
          </ac:spMkLst>
        </pc:spChg>
      </pc:sldChg>
      <pc:sldChg chg="modSp add del mod modTransition modAnim">
        <pc:chgData name="Luis Alcaraz Pardo" userId="edaa1aa8-091f-4474-8841-4f986918f0ab" providerId="ADAL" clId="{B57051A6-3376-4BB1-A850-7A90751C5BE6}" dt="2021-11-18T20:13:48.807" v="659" actId="47"/>
        <pc:sldMkLst>
          <pc:docMk/>
          <pc:sldMk cId="3579699426" sldId="812"/>
        </pc:sldMkLst>
        <pc:picChg chg="mod">
          <ac:chgData name="Luis Alcaraz Pardo" userId="edaa1aa8-091f-4474-8841-4f986918f0ab" providerId="ADAL" clId="{B57051A6-3376-4BB1-A850-7A90751C5BE6}" dt="2021-11-18T20:12:23.109" v="646" actId="1076"/>
          <ac:picMkLst>
            <pc:docMk/>
            <pc:sldMk cId="3579699426" sldId="812"/>
            <ac:picMk id="19" creationId="{C0F8C46F-5D47-41CD-832B-102B0324BF7A}"/>
          </ac:picMkLst>
        </pc:picChg>
      </pc:sldChg>
      <pc:sldChg chg="addSp delSp modSp add mod modClrScheme delAnim modAnim chgLayout">
        <pc:chgData name="Luis Alcaraz Pardo" userId="edaa1aa8-091f-4474-8841-4f986918f0ab" providerId="ADAL" clId="{B57051A6-3376-4BB1-A850-7A90751C5BE6}" dt="2021-11-19T13:21:59.632" v="1477" actId="207"/>
        <pc:sldMkLst>
          <pc:docMk/>
          <pc:sldMk cId="370919057" sldId="813"/>
        </pc:sldMkLst>
        <pc:spChg chg="add mod">
          <ac:chgData name="Luis Alcaraz Pardo" userId="edaa1aa8-091f-4474-8841-4f986918f0ab" providerId="ADAL" clId="{B57051A6-3376-4BB1-A850-7A90751C5BE6}" dt="2021-11-19T13:21:53.015" v="1476" actId="207"/>
          <ac:spMkLst>
            <pc:docMk/>
            <pc:sldMk cId="370919057" sldId="813"/>
            <ac:spMk id="5" creationId="{DCA88BD5-1F84-4A1E-92B8-D2A1C03E6444}"/>
          </ac:spMkLst>
        </pc:spChg>
        <pc:spChg chg="del">
          <ac:chgData name="Luis Alcaraz Pardo" userId="edaa1aa8-091f-4474-8841-4f986918f0ab" providerId="ADAL" clId="{B57051A6-3376-4BB1-A850-7A90751C5BE6}" dt="2021-11-19T12:46:05.923" v="963" actId="478"/>
          <ac:spMkLst>
            <pc:docMk/>
            <pc:sldMk cId="370919057" sldId="813"/>
            <ac:spMk id="6" creationId="{31028473-E735-434B-830F-8A5B80E2BB5E}"/>
          </ac:spMkLst>
        </pc:spChg>
        <pc:spChg chg="add mod">
          <ac:chgData name="Luis Alcaraz Pardo" userId="edaa1aa8-091f-4474-8841-4f986918f0ab" providerId="ADAL" clId="{B57051A6-3376-4BB1-A850-7A90751C5BE6}" dt="2021-11-19T13:16:33.468" v="1228"/>
          <ac:spMkLst>
            <pc:docMk/>
            <pc:sldMk cId="370919057" sldId="813"/>
            <ac:spMk id="11" creationId="{4DD22F6B-08D4-4BF8-81DD-1DCC708A5C90}"/>
          </ac:spMkLst>
        </pc:spChg>
        <pc:spChg chg="mod">
          <ac:chgData name="Luis Alcaraz Pardo" userId="edaa1aa8-091f-4474-8841-4f986918f0ab" providerId="ADAL" clId="{B57051A6-3376-4BB1-A850-7A90751C5BE6}" dt="2021-11-19T13:21:59.632" v="1477" actId="207"/>
          <ac:spMkLst>
            <pc:docMk/>
            <pc:sldMk cId="370919057" sldId="813"/>
            <ac:spMk id="14" creationId="{DA26AE36-8CA0-49D5-81D9-65DD1494E369}"/>
          </ac:spMkLst>
        </pc:spChg>
        <pc:spChg chg="del mod">
          <ac:chgData name="Luis Alcaraz Pardo" userId="edaa1aa8-091f-4474-8841-4f986918f0ab" providerId="ADAL" clId="{B57051A6-3376-4BB1-A850-7A90751C5BE6}" dt="2021-11-19T13:16:36.194" v="1229" actId="478"/>
          <ac:spMkLst>
            <pc:docMk/>
            <pc:sldMk cId="370919057" sldId="813"/>
            <ac:spMk id="17" creationId="{53607EAA-4F86-4D0D-B825-05C4DA4357AD}"/>
          </ac:spMkLst>
        </pc:spChg>
        <pc:graphicFrameChg chg="mod modGraphic">
          <ac:chgData name="Luis Alcaraz Pardo" userId="edaa1aa8-091f-4474-8841-4f986918f0ab" providerId="ADAL" clId="{B57051A6-3376-4BB1-A850-7A90751C5BE6}" dt="2021-11-19T13:10:41.998" v="1038" actId="14100"/>
          <ac:graphicFrameMkLst>
            <pc:docMk/>
            <pc:sldMk cId="370919057" sldId="813"/>
            <ac:graphicFrameMk id="2" creationId="{FF2F770F-F821-43C5-A096-39B948B95EB2}"/>
          </ac:graphicFrameMkLst>
        </pc:graphicFrameChg>
        <pc:picChg chg="add mod ord modCrop">
          <ac:chgData name="Luis Alcaraz Pardo" userId="edaa1aa8-091f-4474-8841-4f986918f0ab" providerId="ADAL" clId="{B57051A6-3376-4BB1-A850-7A90751C5BE6}" dt="2021-11-19T13:15:47.648" v="1219" actId="1076"/>
          <ac:picMkLst>
            <pc:docMk/>
            <pc:sldMk cId="370919057" sldId="813"/>
            <ac:picMk id="4" creationId="{021142B2-0F3E-484F-9AE7-A17F2C9A4EF9}"/>
          </ac:picMkLst>
        </pc:picChg>
        <pc:picChg chg="add del mod">
          <ac:chgData name="Luis Alcaraz Pardo" userId="edaa1aa8-091f-4474-8841-4f986918f0ab" providerId="ADAL" clId="{B57051A6-3376-4BB1-A850-7A90751C5BE6}" dt="2021-11-19T13:16:24.648" v="1227"/>
          <ac:picMkLst>
            <pc:docMk/>
            <pc:sldMk cId="370919057" sldId="813"/>
            <ac:picMk id="10" creationId="{BDC37C6B-EAFC-488A-8C46-2D6AF2BB7A5D}"/>
          </ac:picMkLst>
        </pc:picChg>
        <pc:picChg chg="del">
          <ac:chgData name="Luis Alcaraz Pardo" userId="edaa1aa8-091f-4474-8841-4f986918f0ab" providerId="ADAL" clId="{B57051A6-3376-4BB1-A850-7A90751C5BE6}" dt="2021-11-19T12:47:49.395" v="971" actId="478"/>
          <ac:picMkLst>
            <pc:docMk/>
            <pc:sldMk cId="370919057" sldId="813"/>
            <ac:picMk id="19" creationId="{C0F8C46F-5D47-41CD-832B-102B0324BF7A}"/>
          </ac:picMkLst>
        </pc:picChg>
      </pc:sldChg>
      <pc:sldChg chg="addSp delSp modSp add mod">
        <pc:chgData name="Luis Alcaraz Pardo" userId="edaa1aa8-091f-4474-8841-4f986918f0ab" providerId="ADAL" clId="{B57051A6-3376-4BB1-A850-7A90751C5BE6}" dt="2021-11-19T19:26:31.852" v="5419" actId="732"/>
        <pc:sldMkLst>
          <pc:docMk/>
          <pc:sldMk cId="356927565" sldId="814"/>
        </pc:sldMkLst>
        <pc:spChg chg="mod">
          <ac:chgData name="Luis Alcaraz Pardo" userId="edaa1aa8-091f-4474-8841-4f986918f0ab" providerId="ADAL" clId="{B57051A6-3376-4BB1-A850-7A90751C5BE6}" dt="2021-11-19T19:03:46.615" v="5255" actId="20577"/>
          <ac:spMkLst>
            <pc:docMk/>
            <pc:sldMk cId="356927565" sldId="814"/>
            <ac:spMk id="5" creationId="{DCA88BD5-1F84-4A1E-92B8-D2A1C03E6444}"/>
          </ac:spMkLst>
        </pc:spChg>
        <pc:spChg chg="add del">
          <ac:chgData name="Luis Alcaraz Pardo" userId="edaa1aa8-091f-4474-8841-4f986918f0ab" providerId="ADAL" clId="{B57051A6-3376-4BB1-A850-7A90751C5BE6}" dt="2021-11-19T13:35:02.725" v="1539" actId="22"/>
          <ac:spMkLst>
            <pc:docMk/>
            <pc:sldMk cId="356927565" sldId="814"/>
            <ac:spMk id="10" creationId="{68B62F9C-F5F7-438E-ACF2-1EACE377B94D}"/>
          </ac:spMkLst>
        </pc:spChg>
        <pc:spChg chg="mod">
          <ac:chgData name="Luis Alcaraz Pardo" userId="edaa1aa8-091f-4474-8841-4f986918f0ab" providerId="ADAL" clId="{B57051A6-3376-4BB1-A850-7A90751C5BE6}" dt="2021-11-19T14:08:07.639" v="2540" actId="207"/>
          <ac:spMkLst>
            <pc:docMk/>
            <pc:sldMk cId="356927565" sldId="814"/>
            <ac:spMk id="14" creationId="{DA26AE36-8CA0-49D5-81D9-65DD1494E369}"/>
          </ac:spMkLst>
        </pc:spChg>
        <pc:picChg chg="del">
          <ac:chgData name="Luis Alcaraz Pardo" userId="edaa1aa8-091f-4474-8841-4f986918f0ab" providerId="ADAL" clId="{B57051A6-3376-4BB1-A850-7A90751C5BE6}" dt="2021-11-19T13:26:01.893" v="1490" actId="478"/>
          <ac:picMkLst>
            <pc:docMk/>
            <pc:sldMk cId="356927565" sldId="814"/>
            <ac:picMk id="4" creationId="{021142B2-0F3E-484F-9AE7-A17F2C9A4EF9}"/>
          </ac:picMkLst>
        </pc:picChg>
        <pc:picChg chg="add mod ord modCrop">
          <ac:chgData name="Luis Alcaraz Pardo" userId="edaa1aa8-091f-4474-8841-4f986918f0ab" providerId="ADAL" clId="{B57051A6-3376-4BB1-A850-7A90751C5BE6}" dt="2021-11-19T19:26:31.852" v="5419" actId="732"/>
          <ac:picMkLst>
            <pc:docMk/>
            <pc:sldMk cId="356927565" sldId="814"/>
            <ac:picMk id="6" creationId="{92A2FFA6-63F2-4A83-972E-65A47F0BC548}"/>
          </ac:picMkLst>
        </pc:picChg>
      </pc:sldChg>
      <pc:sldChg chg="addSp delSp modSp add mod">
        <pc:chgData name="Luis Alcaraz Pardo" userId="edaa1aa8-091f-4474-8841-4f986918f0ab" providerId="ADAL" clId="{B57051A6-3376-4BB1-A850-7A90751C5BE6}" dt="2021-11-22T14:56:29.211" v="7382" actId="20577"/>
        <pc:sldMkLst>
          <pc:docMk/>
          <pc:sldMk cId="3488557382" sldId="815"/>
        </pc:sldMkLst>
        <pc:spChg chg="add mod">
          <ac:chgData name="Luis Alcaraz Pardo" userId="edaa1aa8-091f-4474-8841-4f986918f0ab" providerId="ADAL" clId="{B57051A6-3376-4BB1-A850-7A90751C5BE6}" dt="2021-11-19T14:05:34.338" v="2470" actId="207"/>
          <ac:spMkLst>
            <pc:docMk/>
            <pc:sldMk cId="3488557382" sldId="815"/>
            <ac:spMk id="3" creationId="{653A6451-15DB-464B-983F-D8B8C3C1B882}"/>
          </ac:spMkLst>
        </pc:spChg>
        <pc:spChg chg="add mod">
          <ac:chgData name="Luis Alcaraz Pardo" userId="edaa1aa8-091f-4474-8841-4f986918f0ab" providerId="ADAL" clId="{B57051A6-3376-4BB1-A850-7A90751C5BE6}" dt="2021-11-19T14:07:08.831" v="2534" actId="208"/>
          <ac:spMkLst>
            <pc:docMk/>
            <pc:sldMk cId="3488557382" sldId="815"/>
            <ac:spMk id="4" creationId="{29297C0C-F19A-499D-8547-FEC6B7518304}"/>
          </ac:spMkLst>
        </pc:spChg>
        <pc:spChg chg="del">
          <ac:chgData name="Luis Alcaraz Pardo" userId="edaa1aa8-091f-4474-8841-4f986918f0ab" providerId="ADAL" clId="{B57051A6-3376-4BB1-A850-7A90751C5BE6}" dt="2021-11-19T13:35:09.540" v="1542" actId="478"/>
          <ac:spMkLst>
            <pc:docMk/>
            <pc:sldMk cId="3488557382" sldId="815"/>
            <ac:spMk id="5" creationId="{DCA88BD5-1F84-4A1E-92B8-D2A1C03E6444}"/>
          </ac:spMkLst>
        </pc:spChg>
        <pc:spChg chg="add mod">
          <ac:chgData name="Luis Alcaraz Pardo" userId="edaa1aa8-091f-4474-8841-4f986918f0ab" providerId="ADAL" clId="{B57051A6-3376-4BB1-A850-7A90751C5BE6}" dt="2021-11-22T14:56:29.211" v="7382" actId="20577"/>
          <ac:spMkLst>
            <pc:docMk/>
            <pc:sldMk cId="3488557382" sldId="815"/>
            <ac:spMk id="7" creationId="{586D582B-2BD1-46EB-8D18-936873EB8964}"/>
          </ac:spMkLst>
        </pc:spChg>
        <pc:spChg chg="add del mod">
          <ac:chgData name="Luis Alcaraz Pardo" userId="edaa1aa8-091f-4474-8841-4f986918f0ab" providerId="ADAL" clId="{B57051A6-3376-4BB1-A850-7A90751C5BE6}" dt="2021-11-19T13:39:09.887" v="1548" actId="478"/>
          <ac:spMkLst>
            <pc:docMk/>
            <pc:sldMk cId="3488557382" sldId="815"/>
            <ac:spMk id="8" creationId="{BA59E91A-B870-416C-B4B2-C26FBB0AFC4C}"/>
          </ac:spMkLst>
        </pc:spChg>
        <pc:spChg chg="add del mod">
          <ac:chgData name="Luis Alcaraz Pardo" userId="edaa1aa8-091f-4474-8841-4f986918f0ab" providerId="ADAL" clId="{B57051A6-3376-4BB1-A850-7A90751C5BE6}" dt="2021-11-19T13:41:15.522" v="1702" actId="478"/>
          <ac:spMkLst>
            <pc:docMk/>
            <pc:sldMk cId="3488557382" sldId="815"/>
            <ac:spMk id="9" creationId="{BB0A41E2-084F-4AFA-9892-C01585805384}"/>
          </ac:spMkLst>
        </pc:spChg>
        <pc:spChg chg="add mod">
          <ac:chgData name="Luis Alcaraz Pardo" userId="edaa1aa8-091f-4474-8841-4f986918f0ab" providerId="ADAL" clId="{B57051A6-3376-4BB1-A850-7A90751C5BE6}" dt="2021-11-19T13:51:08.019" v="2254" actId="1076"/>
          <ac:spMkLst>
            <pc:docMk/>
            <pc:sldMk cId="3488557382" sldId="815"/>
            <ac:spMk id="10" creationId="{83462EA0-63FA-4BCB-AB4E-D75A9B5CC41D}"/>
          </ac:spMkLst>
        </pc:spChg>
        <pc:spChg chg="del">
          <ac:chgData name="Luis Alcaraz Pardo" userId="edaa1aa8-091f-4474-8841-4f986918f0ab" providerId="ADAL" clId="{B57051A6-3376-4BB1-A850-7A90751C5BE6}" dt="2021-11-19T13:54:40.712" v="2346" actId="478"/>
          <ac:spMkLst>
            <pc:docMk/>
            <pc:sldMk cId="3488557382" sldId="815"/>
            <ac:spMk id="11" creationId="{4DD22F6B-08D4-4BF8-81DD-1DCC708A5C90}"/>
          </ac:spMkLst>
        </pc:spChg>
        <pc:spChg chg="add del mod">
          <ac:chgData name="Luis Alcaraz Pardo" userId="edaa1aa8-091f-4474-8841-4f986918f0ab" providerId="ADAL" clId="{B57051A6-3376-4BB1-A850-7A90751C5BE6}" dt="2021-11-19T13:39:32.507" v="1555" actId="478"/>
          <ac:spMkLst>
            <pc:docMk/>
            <pc:sldMk cId="3488557382" sldId="815"/>
            <ac:spMk id="12" creationId="{FCDB5EB0-B389-4EBB-A3F0-277E303F770F}"/>
          </ac:spMkLst>
        </pc:spChg>
        <pc:spChg chg="add del mod">
          <ac:chgData name="Luis Alcaraz Pardo" userId="edaa1aa8-091f-4474-8841-4f986918f0ab" providerId="ADAL" clId="{B57051A6-3376-4BB1-A850-7A90751C5BE6}" dt="2021-11-19T13:41:37.526" v="1784" actId="478"/>
          <ac:spMkLst>
            <pc:docMk/>
            <pc:sldMk cId="3488557382" sldId="815"/>
            <ac:spMk id="13" creationId="{FA71839B-984B-42BF-8794-33E9A85D76AD}"/>
          </ac:spMkLst>
        </pc:spChg>
        <pc:spChg chg="mod">
          <ac:chgData name="Luis Alcaraz Pardo" userId="edaa1aa8-091f-4474-8841-4f986918f0ab" providerId="ADAL" clId="{B57051A6-3376-4BB1-A850-7A90751C5BE6}" dt="2021-11-19T14:07:54.761" v="2539" actId="207"/>
          <ac:spMkLst>
            <pc:docMk/>
            <pc:sldMk cId="3488557382" sldId="815"/>
            <ac:spMk id="14" creationId="{DA26AE36-8CA0-49D5-81D9-65DD1494E369}"/>
          </ac:spMkLst>
        </pc:spChg>
        <pc:spChg chg="add del mod">
          <ac:chgData name="Luis Alcaraz Pardo" userId="edaa1aa8-091f-4474-8841-4f986918f0ab" providerId="ADAL" clId="{B57051A6-3376-4BB1-A850-7A90751C5BE6}" dt="2021-11-19T13:39:19.584" v="1551" actId="478"/>
          <ac:spMkLst>
            <pc:docMk/>
            <pc:sldMk cId="3488557382" sldId="815"/>
            <ac:spMk id="19" creationId="{05B4481E-E8C4-4071-A0EA-AA7A0DC5BFE4}"/>
          </ac:spMkLst>
        </pc:spChg>
        <pc:spChg chg="add del mod">
          <ac:chgData name="Luis Alcaraz Pardo" userId="edaa1aa8-091f-4474-8841-4f986918f0ab" providerId="ADAL" clId="{B57051A6-3376-4BB1-A850-7A90751C5BE6}" dt="2021-11-19T13:39:37.247" v="1558" actId="478"/>
          <ac:spMkLst>
            <pc:docMk/>
            <pc:sldMk cId="3488557382" sldId="815"/>
            <ac:spMk id="20" creationId="{5EFAE6BE-F445-4349-A422-CBD843B06367}"/>
          </ac:spMkLst>
        </pc:spChg>
        <pc:spChg chg="add del mod">
          <ac:chgData name="Luis Alcaraz Pardo" userId="edaa1aa8-091f-4474-8841-4f986918f0ab" providerId="ADAL" clId="{B57051A6-3376-4BB1-A850-7A90751C5BE6}" dt="2021-11-19T13:39:23.936" v="1552" actId="478"/>
          <ac:spMkLst>
            <pc:docMk/>
            <pc:sldMk cId="3488557382" sldId="815"/>
            <ac:spMk id="21" creationId="{DC25C790-DF52-4E33-AC4B-DCA4D1BAD1BC}"/>
          </ac:spMkLst>
        </pc:spChg>
        <pc:spChg chg="add del mod">
          <ac:chgData name="Luis Alcaraz Pardo" userId="edaa1aa8-091f-4474-8841-4f986918f0ab" providerId="ADAL" clId="{B57051A6-3376-4BB1-A850-7A90751C5BE6}" dt="2021-11-19T13:39:23.936" v="1552" actId="478"/>
          <ac:spMkLst>
            <pc:docMk/>
            <pc:sldMk cId="3488557382" sldId="815"/>
            <ac:spMk id="22" creationId="{BE410A4D-B40B-4497-90A0-7AC4757CA881}"/>
          </ac:spMkLst>
        </pc:spChg>
        <pc:spChg chg="add del mod">
          <ac:chgData name="Luis Alcaraz Pardo" userId="edaa1aa8-091f-4474-8841-4f986918f0ab" providerId="ADAL" clId="{B57051A6-3376-4BB1-A850-7A90751C5BE6}" dt="2021-11-19T13:39:23.936" v="1552" actId="478"/>
          <ac:spMkLst>
            <pc:docMk/>
            <pc:sldMk cId="3488557382" sldId="815"/>
            <ac:spMk id="23" creationId="{AB0C57A9-673C-460C-9F61-E4F9CE72681C}"/>
          </ac:spMkLst>
        </pc:spChg>
        <pc:spChg chg="add del mod">
          <ac:chgData name="Luis Alcaraz Pardo" userId="edaa1aa8-091f-4474-8841-4f986918f0ab" providerId="ADAL" clId="{B57051A6-3376-4BB1-A850-7A90751C5BE6}" dt="2021-11-19T13:39:23.936" v="1552" actId="478"/>
          <ac:spMkLst>
            <pc:docMk/>
            <pc:sldMk cId="3488557382" sldId="815"/>
            <ac:spMk id="24" creationId="{72590BFB-82E7-4F99-B0A1-645BCF48785E}"/>
          </ac:spMkLst>
        </pc:spChg>
        <pc:spChg chg="add del mod">
          <ac:chgData name="Luis Alcaraz Pardo" userId="edaa1aa8-091f-4474-8841-4f986918f0ab" providerId="ADAL" clId="{B57051A6-3376-4BB1-A850-7A90751C5BE6}" dt="2021-11-19T15:13:55.462" v="2833" actId="478"/>
          <ac:spMkLst>
            <pc:docMk/>
            <pc:sldMk cId="3488557382" sldId="815"/>
            <ac:spMk id="25" creationId="{AE62ED17-3048-4E50-883B-165ACE862209}"/>
          </ac:spMkLst>
        </pc:spChg>
        <pc:spChg chg="add del mod">
          <ac:chgData name="Luis Alcaraz Pardo" userId="edaa1aa8-091f-4474-8841-4f986918f0ab" providerId="ADAL" clId="{B57051A6-3376-4BB1-A850-7A90751C5BE6}" dt="2021-11-19T13:39:23.936" v="1552" actId="478"/>
          <ac:spMkLst>
            <pc:docMk/>
            <pc:sldMk cId="3488557382" sldId="815"/>
            <ac:spMk id="25" creationId="{F750BE10-943B-4229-BCD0-CB2B2AB04344}"/>
          </ac:spMkLst>
        </pc:spChg>
        <pc:spChg chg="add del mod">
          <ac:chgData name="Luis Alcaraz Pardo" userId="edaa1aa8-091f-4474-8841-4f986918f0ab" providerId="ADAL" clId="{B57051A6-3376-4BB1-A850-7A90751C5BE6}" dt="2021-11-19T15:14:11.501" v="2849" actId="478"/>
          <ac:spMkLst>
            <pc:docMk/>
            <pc:sldMk cId="3488557382" sldId="815"/>
            <ac:spMk id="26" creationId="{FF40404C-5B34-4C5A-B07F-CFA9E27C8FE6}"/>
          </ac:spMkLst>
        </pc:spChg>
        <pc:spChg chg="add mod">
          <ac:chgData name="Luis Alcaraz Pardo" userId="edaa1aa8-091f-4474-8841-4f986918f0ab" providerId="ADAL" clId="{B57051A6-3376-4BB1-A850-7A90751C5BE6}" dt="2021-11-19T15:23:07.805" v="3345" actId="1036"/>
          <ac:spMkLst>
            <pc:docMk/>
            <pc:sldMk cId="3488557382" sldId="815"/>
            <ac:spMk id="27" creationId="{0D21E735-EEE3-4452-9B91-DEA28E5763D5}"/>
          </ac:spMkLst>
        </pc:spChg>
        <pc:spChg chg="add mod">
          <ac:chgData name="Luis Alcaraz Pardo" userId="edaa1aa8-091f-4474-8841-4f986918f0ab" providerId="ADAL" clId="{B57051A6-3376-4BB1-A850-7A90751C5BE6}" dt="2021-11-19T15:23:07.805" v="3345" actId="1036"/>
          <ac:spMkLst>
            <pc:docMk/>
            <pc:sldMk cId="3488557382" sldId="815"/>
            <ac:spMk id="28" creationId="{954486CC-D98C-4684-98B6-4AE887D088FC}"/>
          </ac:spMkLst>
        </pc:spChg>
        <pc:spChg chg="add del mod">
          <ac:chgData name="Luis Alcaraz Pardo" userId="edaa1aa8-091f-4474-8841-4f986918f0ab" providerId="ADAL" clId="{B57051A6-3376-4BB1-A850-7A90751C5BE6}" dt="2021-11-19T13:39:23.936" v="1552" actId="478"/>
          <ac:spMkLst>
            <pc:docMk/>
            <pc:sldMk cId="3488557382" sldId="815"/>
            <ac:spMk id="29" creationId="{84D11370-277E-4662-BCD2-4D71E8A206D1}"/>
          </ac:spMkLst>
        </pc:spChg>
        <pc:spChg chg="add mod">
          <ac:chgData name="Luis Alcaraz Pardo" userId="edaa1aa8-091f-4474-8841-4f986918f0ab" providerId="ADAL" clId="{B57051A6-3376-4BB1-A850-7A90751C5BE6}" dt="2021-11-19T15:23:07.805" v="3345" actId="1036"/>
          <ac:spMkLst>
            <pc:docMk/>
            <pc:sldMk cId="3488557382" sldId="815"/>
            <ac:spMk id="29" creationId="{D367B681-0D70-4E02-8BD7-ED59E5C7CFA4}"/>
          </ac:spMkLst>
        </pc:spChg>
        <pc:spChg chg="add mod">
          <ac:chgData name="Luis Alcaraz Pardo" userId="edaa1aa8-091f-4474-8841-4f986918f0ab" providerId="ADAL" clId="{B57051A6-3376-4BB1-A850-7A90751C5BE6}" dt="2021-11-19T15:23:07.805" v="3345" actId="1036"/>
          <ac:spMkLst>
            <pc:docMk/>
            <pc:sldMk cId="3488557382" sldId="815"/>
            <ac:spMk id="30" creationId="{1E0B8BBE-37E6-49ED-8D13-F1B82E16B344}"/>
          </ac:spMkLst>
        </pc:spChg>
        <pc:spChg chg="add del mod">
          <ac:chgData name="Luis Alcaraz Pardo" userId="edaa1aa8-091f-4474-8841-4f986918f0ab" providerId="ADAL" clId="{B57051A6-3376-4BB1-A850-7A90751C5BE6}" dt="2021-11-19T13:39:23.936" v="1552" actId="478"/>
          <ac:spMkLst>
            <pc:docMk/>
            <pc:sldMk cId="3488557382" sldId="815"/>
            <ac:spMk id="30" creationId="{BC294727-7C2F-4DBD-BCED-C66F23A356C8}"/>
          </ac:spMkLst>
        </pc:spChg>
        <pc:spChg chg="add mod">
          <ac:chgData name="Luis Alcaraz Pardo" userId="edaa1aa8-091f-4474-8841-4f986918f0ab" providerId="ADAL" clId="{B57051A6-3376-4BB1-A850-7A90751C5BE6}" dt="2021-11-19T15:23:07.805" v="3345" actId="1036"/>
          <ac:spMkLst>
            <pc:docMk/>
            <pc:sldMk cId="3488557382" sldId="815"/>
            <ac:spMk id="31" creationId="{91477332-4B15-45E6-9540-4BB9DF2BDC20}"/>
          </ac:spMkLst>
        </pc:spChg>
        <pc:spChg chg="add del mod">
          <ac:chgData name="Luis Alcaraz Pardo" userId="edaa1aa8-091f-4474-8841-4f986918f0ab" providerId="ADAL" clId="{B57051A6-3376-4BB1-A850-7A90751C5BE6}" dt="2021-11-19T13:39:23.936" v="1552" actId="478"/>
          <ac:spMkLst>
            <pc:docMk/>
            <pc:sldMk cId="3488557382" sldId="815"/>
            <ac:spMk id="31" creationId="{A11FFC27-D35B-4DFE-81A4-BABC141A0E17}"/>
          </ac:spMkLst>
        </pc:spChg>
        <pc:spChg chg="add mod">
          <ac:chgData name="Luis Alcaraz Pardo" userId="edaa1aa8-091f-4474-8841-4f986918f0ab" providerId="ADAL" clId="{B57051A6-3376-4BB1-A850-7A90751C5BE6}" dt="2021-11-19T15:23:07.805" v="3345" actId="1036"/>
          <ac:spMkLst>
            <pc:docMk/>
            <pc:sldMk cId="3488557382" sldId="815"/>
            <ac:spMk id="32" creationId="{7F66C5BE-BBD3-4D94-BEC5-A82E78C343C4}"/>
          </ac:spMkLst>
        </pc:spChg>
        <pc:spChg chg="add mod">
          <ac:chgData name="Luis Alcaraz Pardo" userId="edaa1aa8-091f-4474-8841-4f986918f0ab" providerId="ADAL" clId="{B57051A6-3376-4BB1-A850-7A90751C5BE6}" dt="2021-11-19T13:51:08.019" v="2254" actId="1076"/>
          <ac:spMkLst>
            <pc:docMk/>
            <pc:sldMk cId="3488557382" sldId="815"/>
            <ac:spMk id="33" creationId="{A1CD6C1A-D1F3-4D26-9BA1-0DEFB80A8C12}"/>
          </ac:spMkLst>
        </pc:spChg>
        <pc:spChg chg="add mod">
          <ac:chgData name="Luis Alcaraz Pardo" userId="edaa1aa8-091f-4474-8841-4f986918f0ab" providerId="ADAL" clId="{B57051A6-3376-4BB1-A850-7A90751C5BE6}" dt="2021-11-19T13:51:08.019" v="2254" actId="1076"/>
          <ac:spMkLst>
            <pc:docMk/>
            <pc:sldMk cId="3488557382" sldId="815"/>
            <ac:spMk id="34" creationId="{431C9192-C673-4923-AED0-D673E56DBD7F}"/>
          </ac:spMkLst>
        </pc:spChg>
        <pc:spChg chg="add mod">
          <ac:chgData name="Luis Alcaraz Pardo" userId="edaa1aa8-091f-4474-8841-4f986918f0ab" providerId="ADAL" clId="{B57051A6-3376-4BB1-A850-7A90751C5BE6}" dt="2021-11-19T13:51:08.019" v="2254" actId="1076"/>
          <ac:spMkLst>
            <pc:docMk/>
            <pc:sldMk cId="3488557382" sldId="815"/>
            <ac:spMk id="35" creationId="{CE903D57-4D51-4F01-BE4D-FE13D4D45F4B}"/>
          </ac:spMkLst>
        </pc:spChg>
        <pc:spChg chg="add mod">
          <ac:chgData name="Luis Alcaraz Pardo" userId="edaa1aa8-091f-4474-8841-4f986918f0ab" providerId="ADAL" clId="{B57051A6-3376-4BB1-A850-7A90751C5BE6}" dt="2021-11-19T13:51:08.019" v="2254" actId="1076"/>
          <ac:spMkLst>
            <pc:docMk/>
            <pc:sldMk cId="3488557382" sldId="815"/>
            <ac:spMk id="36" creationId="{338CAC67-220B-4920-951A-C12167331CB0}"/>
          </ac:spMkLst>
        </pc:spChg>
        <pc:spChg chg="add mod">
          <ac:chgData name="Luis Alcaraz Pardo" userId="edaa1aa8-091f-4474-8841-4f986918f0ab" providerId="ADAL" clId="{B57051A6-3376-4BB1-A850-7A90751C5BE6}" dt="2021-11-19T13:51:08.019" v="2254" actId="1076"/>
          <ac:spMkLst>
            <pc:docMk/>
            <pc:sldMk cId="3488557382" sldId="815"/>
            <ac:spMk id="37" creationId="{F10AB607-EB8E-4FA8-A53C-E67E7B01F70F}"/>
          </ac:spMkLst>
        </pc:spChg>
        <pc:spChg chg="add mod">
          <ac:chgData name="Luis Alcaraz Pardo" userId="edaa1aa8-091f-4474-8841-4f986918f0ab" providerId="ADAL" clId="{B57051A6-3376-4BB1-A850-7A90751C5BE6}" dt="2021-11-19T15:29:41.249" v="3841" actId="1035"/>
          <ac:spMkLst>
            <pc:docMk/>
            <pc:sldMk cId="3488557382" sldId="815"/>
            <ac:spMk id="38" creationId="{0AFDD169-1446-4B1A-BD15-598C360A0B96}"/>
          </ac:spMkLst>
        </pc:spChg>
        <pc:spChg chg="add del mod">
          <ac:chgData name="Luis Alcaraz Pardo" userId="edaa1aa8-091f-4474-8841-4f986918f0ab" providerId="ADAL" clId="{B57051A6-3376-4BB1-A850-7A90751C5BE6}" dt="2021-11-19T13:45:54.868" v="2175" actId="478"/>
          <ac:spMkLst>
            <pc:docMk/>
            <pc:sldMk cId="3488557382" sldId="815"/>
            <ac:spMk id="38" creationId="{709627E4-E8F0-4325-A9E3-44272F14CEF0}"/>
          </ac:spMkLst>
        </pc:spChg>
        <pc:spChg chg="add mod">
          <ac:chgData name="Luis Alcaraz Pardo" userId="edaa1aa8-091f-4474-8841-4f986918f0ab" providerId="ADAL" clId="{B57051A6-3376-4BB1-A850-7A90751C5BE6}" dt="2021-11-19T14:05:36.783" v="2471" actId="207"/>
          <ac:spMkLst>
            <pc:docMk/>
            <pc:sldMk cId="3488557382" sldId="815"/>
            <ac:spMk id="39" creationId="{DA6F4B6A-3D24-4A46-B810-F9A4383FA637}"/>
          </ac:spMkLst>
        </pc:spChg>
        <pc:spChg chg="add mod">
          <ac:chgData name="Luis Alcaraz Pardo" userId="edaa1aa8-091f-4474-8841-4f986918f0ab" providerId="ADAL" clId="{B57051A6-3376-4BB1-A850-7A90751C5BE6}" dt="2021-11-19T14:05:26.980" v="2468" actId="207"/>
          <ac:spMkLst>
            <pc:docMk/>
            <pc:sldMk cId="3488557382" sldId="815"/>
            <ac:spMk id="40" creationId="{BC01E14B-B1E2-4E05-A1A3-53B244AF6CC0}"/>
          </ac:spMkLst>
        </pc:spChg>
        <pc:spChg chg="add mod">
          <ac:chgData name="Luis Alcaraz Pardo" userId="edaa1aa8-091f-4474-8841-4f986918f0ab" providerId="ADAL" clId="{B57051A6-3376-4BB1-A850-7A90751C5BE6}" dt="2021-11-19T14:05:21.169" v="2466" actId="207"/>
          <ac:spMkLst>
            <pc:docMk/>
            <pc:sldMk cId="3488557382" sldId="815"/>
            <ac:spMk id="41" creationId="{AF997C8E-FE8F-473D-BDB7-F04E08822DB1}"/>
          </ac:spMkLst>
        </pc:spChg>
        <pc:spChg chg="add mod">
          <ac:chgData name="Luis Alcaraz Pardo" userId="edaa1aa8-091f-4474-8841-4f986918f0ab" providerId="ADAL" clId="{B57051A6-3376-4BB1-A850-7A90751C5BE6}" dt="2021-11-19T14:05:31.413" v="2469" actId="207"/>
          <ac:spMkLst>
            <pc:docMk/>
            <pc:sldMk cId="3488557382" sldId="815"/>
            <ac:spMk id="42" creationId="{43E41B9D-71C9-49A8-91BA-C1509B056795}"/>
          </ac:spMkLst>
        </pc:spChg>
        <pc:spChg chg="add mod">
          <ac:chgData name="Luis Alcaraz Pardo" userId="edaa1aa8-091f-4474-8841-4f986918f0ab" providerId="ADAL" clId="{B57051A6-3376-4BB1-A850-7A90751C5BE6}" dt="2021-11-19T14:05:23.741" v="2467" actId="207"/>
          <ac:spMkLst>
            <pc:docMk/>
            <pc:sldMk cId="3488557382" sldId="815"/>
            <ac:spMk id="43" creationId="{BD0CE90C-DDFF-438E-84D4-F369BDA80C93}"/>
          </ac:spMkLst>
        </pc:spChg>
        <pc:spChg chg="add mod">
          <ac:chgData name="Luis Alcaraz Pardo" userId="edaa1aa8-091f-4474-8841-4f986918f0ab" providerId="ADAL" clId="{B57051A6-3376-4BB1-A850-7A90751C5BE6}" dt="2021-11-19T14:07:23.810" v="2536" actId="208"/>
          <ac:spMkLst>
            <pc:docMk/>
            <pc:sldMk cId="3488557382" sldId="815"/>
            <ac:spMk id="44" creationId="{6DCC8BBF-0FA5-4548-B673-35B26F10DBF4}"/>
          </ac:spMkLst>
        </pc:spChg>
        <pc:spChg chg="add del mod">
          <ac:chgData name="Luis Alcaraz Pardo" userId="edaa1aa8-091f-4474-8841-4f986918f0ab" providerId="ADAL" clId="{B57051A6-3376-4BB1-A850-7A90751C5BE6}" dt="2021-11-19T14:22:17.041" v="2728" actId="478"/>
          <ac:spMkLst>
            <pc:docMk/>
            <pc:sldMk cId="3488557382" sldId="815"/>
            <ac:spMk id="45" creationId="{CD8B2E66-3571-402F-88AB-A478FE902D7B}"/>
          </ac:spMkLst>
        </pc:spChg>
        <pc:spChg chg="add mod">
          <ac:chgData name="Luis Alcaraz Pardo" userId="edaa1aa8-091f-4474-8841-4f986918f0ab" providerId="ADAL" clId="{B57051A6-3376-4BB1-A850-7A90751C5BE6}" dt="2021-11-19T15:18:22.746" v="3223" actId="1076"/>
          <ac:spMkLst>
            <pc:docMk/>
            <pc:sldMk cId="3488557382" sldId="815"/>
            <ac:spMk id="46" creationId="{381EBF73-562A-40E7-90B8-28D0C2574800}"/>
          </ac:spMkLst>
        </pc:spChg>
        <pc:spChg chg="add mod">
          <ac:chgData name="Luis Alcaraz Pardo" userId="edaa1aa8-091f-4474-8841-4f986918f0ab" providerId="ADAL" clId="{B57051A6-3376-4BB1-A850-7A90751C5BE6}" dt="2021-11-19T15:14:00.846" v="2843" actId="20577"/>
          <ac:spMkLst>
            <pc:docMk/>
            <pc:sldMk cId="3488557382" sldId="815"/>
            <ac:spMk id="47" creationId="{3FFA2B73-A920-4B9F-95A2-70C03E88763F}"/>
          </ac:spMkLst>
        </pc:spChg>
        <pc:spChg chg="add del mod">
          <ac:chgData name="Luis Alcaraz Pardo" userId="edaa1aa8-091f-4474-8841-4f986918f0ab" providerId="ADAL" clId="{B57051A6-3376-4BB1-A850-7A90751C5BE6}" dt="2021-11-19T14:14:19.276" v="2565" actId="478"/>
          <ac:spMkLst>
            <pc:docMk/>
            <pc:sldMk cId="3488557382" sldId="815"/>
            <ac:spMk id="49" creationId="{119C543D-036B-482C-968B-35096CB234CB}"/>
          </ac:spMkLst>
        </pc:spChg>
        <pc:spChg chg="add del mod">
          <ac:chgData name="Luis Alcaraz Pardo" userId="edaa1aa8-091f-4474-8841-4f986918f0ab" providerId="ADAL" clId="{B57051A6-3376-4BB1-A850-7A90751C5BE6}" dt="2021-11-19T14:21:53.437" v="2719" actId="478"/>
          <ac:spMkLst>
            <pc:docMk/>
            <pc:sldMk cId="3488557382" sldId="815"/>
            <ac:spMk id="51" creationId="{EABD2F74-8042-4906-8032-7B40C00E9993}"/>
          </ac:spMkLst>
        </pc:spChg>
        <pc:spChg chg="add del mod">
          <ac:chgData name="Luis Alcaraz Pardo" userId="edaa1aa8-091f-4474-8841-4f986918f0ab" providerId="ADAL" clId="{B57051A6-3376-4BB1-A850-7A90751C5BE6}" dt="2021-11-19T14:21:51.945" v="2718" actId="478"/>
          <ac:spMkLst>
            <pc:docMk/>
            <pc:sldMk cId="3488557382" sldId="815"/>
            <ac:spMk id="53" creationId="{110404BF-8F50-4DDE-A1CA-B6A24E13D8A9}"/>
          </ac:spMkLst>
        </pc:spChg>
        <pc:graphicFrameChg chg="add mod">
          <ac:chgData name="Luis Alcaraz Pardo" userId="edaa1aa8-091f-4474-8841-4f986918f0ab" providerId="ADAL" clId="{B57051A6-3376-4BB1-A850-7A90751C5BE6}" dt="2021-11-19T15:14:05.675" v="2846" actId="1076"/>
          <ac:graphicFrameMkLst>
            <pc:docMk/>
            <pc:sldMk cId="3488557382" sldId="815"/>
            <ac:graphicFrameMk id="23" creationId="{57AF8FB3-FD6A-46D3-A408-25BB331EB219}"/>
          </ac:graphicFrameMkLst>
        </pc:graphicFrameChg>
        <pc:graphicFrameChg chg="add del mod">
          <ac:chgData name="Luis Alcaraz Pardo" userId="edaa1aa8-091f-4474-8841-4f986918f0ab" providerId="ADAL" clId="{B57051A6-3376-4BB1-A850-7A90751C5BE6}" dt="2021-11-19T14:21:54.618" v="2720" actId="478"/>
          <ac:graphicFrameMkLst>
            <pc:docMk/>
            <pc:sldMk cId="3488557382" sldId="815"/>
            <ac:graphicFrameMk id="48" creationId="{0E602A9B-76D9-47B8-8C6C-020BD5E35241}"/>
          </ac:graphicFrameMkLst>
        </pc:graphicFrameChg>
        <pc:graphicFrameChg chg="add del mod modGraphic">
          <ac:chgData name="Luis Alcaraz Pardo" userId="edaa1aa8-091f-4474-8841-4f986918f0ab" providerId="ADAL" clId="{B57051A6-3376-4BB1-A850-7A90751C5BE6}" dt="2021-11-19T14:33:28.324" v="2784" actId="478"/>
          <ac:graphicFrameMkLst>
            <pc:docMk/>
            <pc:sldMk cId="3488557382" sldId="815"/>
            <ac:graphicFrameMk id="50" creationId="{6EC3F5C2-6C81-4547-8327-82C596C73699}"/>
          </ac:graphicFrameMkLst>
        </pc:graphicFrameChg>
        <pc:graphicFrameChg chg="add del mod">
          <ac:chgData name="Luis Alcaraz Pardo" userId="edaa1aa8-091f-4474-8841-4f986918f0ab" providerId="ADAL" clId="{B57051A6-3376-4BB1-A850-7A90751C5BE6}" dt="2021-11-19T14:21:51.945" v="2718" actId="478"/>
          <ac:graphicFrameMkLst>
            <pc:docMk/>
            <pc:sldMk cId="3488557382" sldId="815"/>
            <ac:graphicFrameMk id="52" creationId="{1F121E16-0CD0-4021-88BF-88E85C0798CE}"/>
          </ac:graphicFrameMkLst>
        </pc:graphicFrameChg>
        <pc:graphicFrameChg chg="add del mod">
          <ac:chgData name="Luis Alcaraz Pardo" userId="edaa1aa8-091f-4474-8841-4f986918f0ab" providerId="ADAL" clId="{B57051A6-3376-4BB1-A850-7A90751C5BE6}" dt="2021-11-19T14:24:44.906" v="2730" actId="478"/>
          <ac:graphicFrameMkLst>
            <pc:docMk/>
            <pc:sldMk cId="3488557382" sldId="815"/>
            <ac:graphicFrameMk id="54" creationId="{57AF8FB3-FD6A-46D3-A408-25BB331EB219}"/>
          </ac:graphicFrameMkLst>
        </pc:graphicFrameChg>
        <pc:picChg chg="del">
          <ac:chgData name="Luis Alcaraz Pardo" userId="edaa1aa8-091f-4474-8841-4f986918f0ab" providerId="ADAL" clId="{B57051A6-3376-4BB1-A850-7A90751C5BE6}" dt="2021-11-19T13:35:06.822" v="1541" actId="478"/>
          <ac:picMkLst>
            <pc:docMk/>
            <pc:sldMk cId="3488557382" sldId="815"/>
            <ac:picMk id="6" creationId="{92A2FFA6-63F2-4A83-972E-65A47F0BC548}"/>
          </ac:picMkLst>
        </pc:picChg>
        <pc:picChg chg="add del mod">
          <ac:chgData name="Luis Alcaraz Pardo" userId="edaa1aa8-091f-4474-8841-4f986918f0ab" providerId="ADAL" clId="{B57051A6-3376-4BB1-A850-7A90751C5BE6}" dt="2021-11-19T13:39:32.945" v="1556" actId="478"/>
          <ac:picMkLst>
            <pc:docMk/>
            <pc:sldMk cId="3488557382" sldId="815"/>
            <ac:picMk id="15" creationId="{1636DDE3-A348-4BED-8FDF-4FC1D4CA1739}"/>
          </ac:picMkLst>
        </pc:picChg>
        <pc:picChg chg="add del mod">
          <ac:chgData name="Luis Alcaraz Pardo" userId="edaa1aa8-091f-4474-8841-4f986918f0ab" providerId="ADAL" clId="{B57051A6-3376-4BB1-A850-7A90751C5BE6}" dt="2021-11-19T13:41:13.053" v="1700" actId="478"/>
          <ac:picMkLst>
            <pc:docMk/>
            <pc:sldMk cId="3488557382" sldId="815"/>
            <ac:picMk id="16" creationId="{A5FB277E-8ACA-4E39-B2FE-08A869BB7140}"/>
          </ac:picMkLst>
        </pc:picChg>
        <pc:picChg chg="add del mod">
          <ac:chgData name="Luis Alcaraz Pardo" userId="edaa1aa8-091f-4474-8841-4f986918f0ab" providerId="ADAL" clId="{B57051A6-3376-4BB1-A850-7A90751C5BE6}" dt="2021-11-19T13:41:12.647" v="1699" actId="478"/>
          <ac:picMkLst>
            <pc:docMk/>
            <pc:sldMk cId="3488557382" sldId="815"/>
            <ac:picMk id="17" creationId="{F51E4424-CC37-48A4-8F05-7ECDE677A138}"/>
          </ac:picMkLst>
        </pc:picChg>
        <pc:picChg chg="add del mod">
          <ac:chgData name="Luis Alcaraz Pardo" userId="edaa1aa8-091f-4474-8841-4f986918f0ab" providerId="ADAL" clId="{B57051A6-3376-4BB1-A850-7A90751C5BE6}" dt="2021-11-19T13:41:13.826" v="1701" actId="478"/>
          <ac:picMkLst>
            <pc:docMk/>
            <pc:sldMk cId="3488557382" sldId="815"/>
            <ac:picMk id="18" creationId="{B02BF66B-9C8A-479D-9446-A9877661B5E9}"/>
          </ac:picMkLst>
        </pc:picChg>
        <pc:picChg chg="add del mod ord modCrop">
          <ac:chgData name="Luis Alcaraz Pardo" userId="edaa1aa8-091f-4474-8841-4f986918f0ab" providerId="ADAL" clId="{B57051A6-3376-4BB1-A850-7A90751C5BE6}" dt="2021-11-19T15:12:53.892" v="2826" actId="478"/>
          <ac:picMkLst>
            <pc:docMk/>
            <pc:sldMk cId="3488557382" sldId="815"/>
            <ac:picMk id="24" creationId="{3876A470-0368-4D63-92D5-8DB6F681AE6E}"/>
          </ac:picMkLst>
        </pc:picChg>
        <pc:picChg chg="add del mod">
          <ac:chgData name="Luis Alcaraz Pardo" userId="edaa1aa8-091f-4474-8841-4f986918f0ab" providerId="ADAL" clId="{B57051A6-3376-4BB1-A850-7A90751C5BE6}" dt="2021-11-19T13:39:23.936" v="1552" actId="478"/>
          <ac:picMkLst>
            <pc:docMk/>
            <pc:sldMk cId="3488557382" sldId="815"/>
            <ac:picMk id="26" creationId="{0B26C6E8-6597-47E9-944E-9FFAFF34E77E}"/>
          </ac:picMkLst>
        </pc:picChg>
        <pc:picChg chg="add del mod">
          <ac:chgData name="Luis Alcaraz Pardo" userId="edaa1aa8-091f-4474-8841-4f986918f0ab" providerId="ADAL" clId="{B57051A6-3376-4BB1-A850-7A90751C5BE6}" dt="2021-11-19T13:39:23.936" v="1552" actId="478"/>
          <ac:picMkLst>
            <pc:docMk/>
            <pc:sldMk cId="3488557382" sldId="815"/>
            <ac:picMk id="27" creationId="{B5089788-9A39-445D-8D84-1D6355577CAC}"/>
          </ac:picMkLst>
        </pc:picChg>
        <pc:picChg chg="add del mod">
          <ac:chgData name="Luis Alcaraz Pardo" userId="edaa1aa8-091f-4474-8841-4f986918f0ab" providerId="ADAL" clId="{B57051A6-3376-4BB1-A850-7A90751C5BE6}" dt="2021-11-19T13:39:23.936" v="1552" actId="478"/>
          <ac:picMkLst>
            <pc:docMk/>
            <pc:sldMk cId="3488557382" sldId="815"/>
            <ac:picMk id="28" creationId="{5B307EC7-75CA-4F53-AC68-47B7252A435A}"/>
          </ac:picMkLst>
        </pc:picChg>
        <pc:picChg chg="add del mod">
          <ac:chgData name="Luis Alcaraz Pardo" userId="edaa1aa8-091f-4474-8841-4f986918f0ab" providerId="ADAL" clId="{B57051A6-3376-4BB1-A850-7A90751C5BE6}" dt="2021-11-19T13:39:23.936" v="1552" actId="478"/>
          <ac:picMkLst>
            <pc:docMk/>
            <pc:sldMk cId="3488557382" sldId="815"/>
            <ac:picMk id="32" creationId="{5EF9DCB6-2255-44CA-B0B9-2F5EDD2E0575}"/>
          </ac:picMkLst>
        </pc:picChg>
      </pc:sldChg>
      <pc:sldChg chg="addSp delSp modSp add mod">
        <pc:chgData name="Luis Alcaraz Pardo" userId="edaa1aa8-091f-4474-8841-4f986918f0ab" providerId="ADAL" clId="{B57051A6-3376-4BB1-A850-7A90751C5BE6}" dt="2021-11-22T15:45:03.898" v="7450" actId="20577"/>
        <pc:sldMkLst>
          <pc:docMk/>
          <pc:sldMk cId="451466681" sldId="816"/>
        </pc:sldMkLst>
        <pc:spChg chg="del">
          <ac:chgData name="Luis Alcaraz Pardo" userId="edaa1aa8-091f-4474-8841-4f986918f0ab" providerId="ADAL" clId="{B57051A6-3376-4BB1-A850-7A90751C5BE6}" dt="2021-11-19T14:49:03.491" v="2801" actId="478"/>
          <ac:spMkLst>
            <pc:docMk/>
            <pc:sldMk cId="451466681" sldId="816"/>
            <ac:spMk id="3" creationId="{653A6451-15DB-464B-983F-D8B8C3C1B882}"/>
          </ac:spMkLst>
        </pc:spChg>
        <pc:spChg chg="del">
          <ac:chgData name="Luis Alcaraz Pardo" userId="edaa1aa8-091f-4474-8841-4f986918f0ab" providerId="ADAL" clId="{B57051A6-3376-4BB1-A850-7A90751C5BE6}" dt="2021-11-19T14:49:03.491" v="2801" actId="478"/>
          <ac:spMkLst>
            <pc:docMk/>
            <pc:sldMk cId="451466681" sldId="816"/>
            <ac:spMk id="4" creationId="{29297C0C-F19A-499D-8547-FEC6B7518304}"/>
          </ac:spMkLst>
        </pc:spChg>
        <pc:spChg chg="del">
          <ac:chgData name="Luis Alcaraz Pardo" userId="edaa1aa8-091f-4474-8841-4f986918f0ab" providerId="ADAL" clId="{B57051A6-3376-4BB1-A850-7A90751C5BE6}" dt="2021-11-19T14:49:03.491" v="2801" actId="478"/>
          <ac:spMkLst>
            <pc:docMk/>
            <pc:sldMk cId="451466681" sldId="816"/>
            <ac:spMk id="7" creationId="{586D582B-2BD1-46EB-8D18-936873EB8964}"/>
          </ac:spMkLst>
        </pc:spChg>
        <pc:spChg chg="del">
          <ac:chgData name="Luis Alcaraz Pardo" userId="edaa1aa8-091f-4474-8841-4f986918f0ab" providerId="ADAL" clId="{B57051A6-3376-4BB1-A850-7A90751C5BE6}" dt="2021-11-19T14:49:03.491" v="2801" actId="478"/>
          <ac:spMkLst>
            <pc:docMk/>
            <pc:sldMk cId="451466681" sldId="816"/>
            <ac:spMk id="10" creationId="{83462EA0-63FA-4BCB-AB4E-D75A9B5CC41D}"/>
          </ac:spMkLst>
        </pc:spChg>
        <pc:spChg chg="add del mod">
          <ac:chgData name="Luis Alcaraz Pardo" userId="edaa1aa8-091f-4474-8841-4f986918f0ab" providerId="ADAL" clId="{B57051A6-3376-4BB1-A850-7A90751C5BE6}" dt="2021-11-19T16:51:25.516" v="3932" actId="478"/>
          <ac:spMkLst>
            <pc:docMk/>
            <pc:sldMk cId="451466681" sldId="816"/>
            <ac:spMk id="26" creationId="{8E6C0BB1-DED6-4A28-9EA5-47197A1187EE}"/>
          </ac:spMkLst>
        </pc:spChg>
        <pc:spChg chg="add del mod">
          <ac:chgData name="Luis Alcaraz Pardo" userId="edaa1aa8-091f-4474-8841-4f986918f0ab" providerId="ADAL" clId="{B57051A6-3376-4BB1-A850-7A90751C5BE6}" dt="2021-11-19T16:51:21.940" v="3930" actId="478"/>
          <ac:spMkLst>
            <pc:docMk/>
            <pc:sldMk cId="451466681" sldId="816"/>
            <ac:spMk id="29" creationId="{C2872759-87D7-433E-A262-D89FD04DB5F3}"/>
          </ac:spMkLst>
        </pc:spChg>
        <pc:spChg chg="add mod">
          <ac:chgData name="Luis Alcaraz Pardo" userId="edaa1aa8-091f-4474-8841-4f986918f0ab" providerId="ADAL" clId="{B57051A6-3376-4BB1-A850-7A90751C5BE6}" dt="2021-11-19T18:33:19.602" v="4454" actId="20577"/>
          <ac:spMkLst>
            <pc:docMk/>
            <pc:sldMk cId="451466681" sldId="816"/>
            <ac:spMk id="30" creationId="{1125A035-EF3F-446D-AE63-52042CED605A}"/>
          </ac:spMkLst>
        </pc:spChg>
        <pc:spChg chg="del">
          <ac:chgData name="Luis Alcaraz Pardo" userId="edaa1aa8-091f-4474-8841-4f986918f0ab" providerId="ADAL" clId="{B57051A6-3376-4BB1-A850-7A90751C5BE6}" dt="2021-11-19T14:49:03.491" v="2801" actId="478"/>
          <ac:spMkLst>
            <pc:docMk/>
            <pc:sldMk cId="451466681" sldId="816"/>
            <ac:spMk id="33" creationId="{A1CD6C1A-D1F3-4D26-9BA1-0DEFB80A8C12}"/>
          </ac:spMkLst>
        </pc:spChg>
        <pc:spChg chg="del">
          <ac:chgData name="Luis Alcaraz Pardo" userId="edaa1aa8-091f-4474-8841-4f986918f0ab" providerId="ADAL" clId="{B57051A6-3376-4BB1-A850-7A90751C5BE6}" dt="2021-11-19T14:49:03.491" v="2801" actId="478"/>
          <ac:spMkLst>
            <pc:docMk/>
            <pc:sldMk cId="451466681" sldId="816"/>
            <ac:spMk id="34" creationId="{431C9192-C673-4923-AED0-D673E56DBD7F}"/>
          </ac:spMkLst>
        </pc:spChg>
        <pc:spChg chg="del">
          <ac:chgData name="Luis Alcaraz Pardo" userId="edaa1aa8-091f-4474-8841-4f986918f0ab" providerId="ADAL" clId="{B57051A6-3376-4BB1-A850-7A90751C5BE6}" dt="2021-11-19T14:49:03.491" v="2801" actId="478"/>
          <ac:spMkLst>
            <pc:docMk/>
            <pc:sldMk cId="451466681" sldId="816"/>
            <ac:spMk id="35" creationId="{CE903D57-4D51-4F01-BE4D-FE13D4D45F4B}"/>
          </ac:spMkLst>
        </pc:spChg>
        <pc:spChg chg="del">
          <ac:chgData name="Luis Alcaraz Pardo" userId="edaa1aa8-091f-4474-8841-4f986918f0ab" providerId="ADAL" clId="{B57051A6-3376-4BB1-A850-7A90751C5BE6}" dt="2021-11-19T14:49:03.491" v="2801" actId="478"/>
          <ac:spMkLst>
            <pc:docMk/>
            <pc:sldMk cId="451466681" sldId="816"/>
            <ac:spMk id="36" creationId="{338CAC67-220B-4920-951A-C12167331CB0}"/>
          </ac:spMkLst>
        </pc:spChg>
        <pc:spChg chg="del">
          <ac:chgData name="Luis Alcaraz Pardo" userId="edaa1aa8-091f-4474-8841-4f986918f0ab" providerId="ADAL" clId="{B57051A6-3376-4BB1-A850-7A90751C5BE6}" dt="2021-11-19T14:49:03.491" v="2801" actId="478"/>
          <ac:spMkLst>
            <pc:docMk/>
            <pc:sldMk cId="451466681" sldId="816"/>
            <ac:spMk id="37" creationId="{F10AB607-EB8E-4FA8-A53C-E67E7B01F70F}"/>
          </ac:spMkLst>
        </pc:spChg>
        <pc:spChg chg="add mod">
          <ac:chgData name="Luis Alcaraz Pardo" userId="edaa1aa8-091f-4474-8841-4f986918f0ab" providerId="ADAL" clId="{B57051A6-3376-4BB1-A850-7A90751C5BE6}" dt="2021-11-19T19:41:51.355" v="6146" actId="20577"/>
          <ac:spMkLst>
            <pc:docMk/>
            <pc:sldMk cId="451466681" sldId="816"/>
            <ac:spMk id="38" creationId="{D7512933-E57B-48C9-8AA5-8FD7D49EEC34}"/>
          </ac:spMkLst>
        </pc:spChg>
        <pc:spChg chg="del">
          <ac:chgData name="Luis Alcaraz Pardo" userId="edaa1aa8-091f-4474-8841-4f986918f0ab" providerId="ADAL" clId="{B57051A6-3376-4BB1-A850-7A90751C5BE6}" dt="2021-11-19T14:49:03.491" v="2801" actId="478"/>
          <ac:spMkLst>
            <pc:docMk/>
            <pc:sldMk cId="451466681" sldId="816"/>
            <ac:spMk id="39" creationId="{DA6F4B6A-3D24-4A46-B810-F9A4383FA637}"/>
          </ac:spMkLst>
        </pc:spChg>
        <pc:spChg chg="del">
          <ac:chgData name="Luis Alcaraz Pardo" userId="edaa1aa8-091f-4474-8841-4f986918f0ab" providerId="ADAL" clId="{B57051A6-3376-4BB1-A850-7A90751C5BE6}" dt="2021-11-19T14:49:03.491" v="2801" actId="478"/>
          <ac:spMkLst>
            <pc:docMk/>
            <pc:sldMk cId="451466681" sldId="816"/>
            <ac:spMk id="40" creationId="{BC01E14B-B1E2-4E05-A1A3-53B244AF6CC0}"/>
          </ac:spMkLst>
        </pc:spChg>
        <pc:spChg chg="del">
          <ac:chgData name="Luis Alcaraz Pardo" userId="edaa1aa8-091f-4474-8841-4f986918f0ab" providerId="ADAL" clId="{B57051A6-3376-4BB1-A850-7A90751C5BE6}" dt="2021-11-19T14:49:03.491" v="2801" actId="478"/>
          <ac:spMkLst>
            <pc:docMk/>
            <pc:sldMk cId="451466681" sldId="816"/>
            <ac:spMk id="41" creationId="{AF997C8E-FE8F-473D-BDB7-F04E08822DB1}"/>
          </ac:spMkLst>
        </pc:spChg>
        <pc:spChg chg="del">
          <ac:chgData name="Luis Alcaraz Pardo" userId="edaa1aa8-091f-4474-8841-4f986918f0ab" providerId="ADAL" clId="{B57051A6-3376-4BB1-A850-7A90751C5BE6}" dt="2021-11-19T14:49:03.491" v="2801" actId="478"/>
          <ac:spMkLst>
            <pc:docMk/>
            <pc:sldMk cId="451466681" sldId="816"/>
            <ac:spMk id="42" creationId="{43E41B9D-71C9-49A8-91BA-C1509B056795}"/>
          </ac:spMkLst>
        </pc:spChg>
        <pc:spChg chg="del">
          <ac:chgData name="Luis Alcaraz Pardo" userId="edaa1aa8-091f-4474-8841-4f986918f0ab" providerId="ADAL" clId="{B57051A6-3376-4BB1-A850-7A90751C5BE6}" dt="2021-11-19T14:49:03.491" v="2801" actId="478"/>
          <ac:spMkLst>
            <pc:docMk/>
            <pc:sldMk cId="451466681" sldId="816"/>
            <ac:spMk id="43" creationId="{BD0CE90C-DDFF-438E-84D4-F369BDA80C93}"/>
          </ac:spMkLst>
        </pc:spChg>
        <pc:spChg chg="del">
          <ac:chgData name="Luis Alcaraz Pardo" userId="edaa1aa8-091f-4474-8841-4f986918f0ab" providerId="ADAL" clId="{B57051A6-3376-4BB1-A850-7A90751C5BE6}" dt="2021-11-19T14:49:03.491" v="2801" actId="478"/>
          <ac:spMkLst>
            <pc:docMk/>
            <pc:sldMk cId="451466681" sldId="816"/>
            <ac:spMk id="44" creationId="{6DCC8BBF-0FA5-4548-B673-35B26F10DBF4}"/>
          </ac:spMkLst>
        </pc:spChg>
        <pc:spChg chg="add mod">
          <ac:chgData name="Luis Alcaraz Pardo" userId="edaa1aa8-091f-4474-8841-4f986918f0ab" providerId="ADAL" clId="{B57051A6-3376-4BB1-A850-7A90751C5BE6}" dt="2021-11-19T18:41:22.303" v="4582" actId="1076"/>
          <ac:spMkLst>
            <pc:docMk/>
            <pc:sldMk cId="451466681" sldId="816"/>
            <ac:spMk id="45" creationId="{2F3CD62F-08D0-4C8E-8EE3-DA01D58C9A7C}"/>
          </ac:spMkLst>
        </pc:spChg>
        <pc:spChg chg="del">
          <ac:chgData name="Luis Alcaraz Pardo" userId="edaa1aa8-091f-4474-8841-4f986918f0ab" providerId="ADAL" clId="{B57051A6-3376-4BB1-A850-7A90751C5BE6}" dt="2021-11-19T14:49:03.491" v="2801" actId="478"/>
          <ac:spMkLst>
            <pc:docMk/>
            <pc:sldMk cId="451466681" sldId="816"/>
            <ac:spMk id="46" creationId="{381EBF73-562A-40E7-90B8-28D0C2574800}"/>
          </ac:spMkLst>
        </pc:spChg>
        <pc:spChg chg="del">
          <ac:chgData name="Luis Alcaraz Pardo" userId="edaa1aa8-091f-4474-8841-4f986918f0ab" providerId="ADAL" clId="{B57051A6-3376-4BB1-A850-7A90751C5BE6}" dt="2021-11-19T14:49:03.491" v="2801" actId="478"/>
          <ac:spMkLst>
            <pc:docMk/>
            <pc:sldMk cId="451466681" sldId="816"/>
            <ac:spMk id="47" creationId="{3FFA2B73-A920-4B9F-95A2-70C03E88763F}"/>
          </ac:spMkLst>
        </pc:spChg>
        <pc:spChg chg="add mod">
          <ac:chgData name="Luis Alcaraz Pardo" userId="edaa1aa8-091f-4474-8841-4f986918f0ab" providerId="ADAL" clId="{B57051A6-3376-4BB1-A850-7A90751C5BE6}" dt="2021-11-19T18:40:21.366" v="4569" actId="1076"/>
          <ac:spMkLst>
            <pc:docMk/>
            <pc:sldMk cId="451466681" sldId="816"/>
            <ac:spMk id="48" creationId="{4E842533-F50D-423C-A90D-D8A4AB9EEA00}"/>
          </ac:spMkLst>
        </pc:spChg>
        <pc:spChg chg="add mod">
          <ac:chgData name="Luis Alcaraz Pardo" userId="edaa1aa8-091f-4474-8841-4f986918f0ab" providerId="ADAL" clId="{B57051A6-3376-4BB1-A850-7A90751C5BE6}" dt="2021-11-19T18:40:25.603" v="4570" actId="1076"/>
          <ac:spMkLst>
            <pc:docMk/>
            <pc:sldMk cId="451466681" sldId="816"/>
            <ac:spMk id="49" creationId="{892CD198-D6A7-4E15-8935-7359A3AF2743}"/>
          </ac:spMkLst>
        </pc:spChg>
        <pc:spChg chg="add mod">
          <ac:chgData name="Luis Alcaraz Pardo" userId="edaa1aa8-091f-4474-8841-4f986918f0ab" providerId="ADAL" clId="{B57051A6-3376-4BB1-A850-7A90751C5BE6}" dt="2021-11-19T18:41:30.808" v="4585" actId="1035"/>
          <ac:spMkLst>
            <pc:docMk/>
            <pc:sldMk cId="451466681" sldId="816"/>
            <ac:spMk id="50" creationId="{69E45276-708B-4AD0-9F3D-2796F83D4C45}"/>
          </ac:spMkLst>
        </pc:spChg>
        <pc:spChg chg="add mod">
          <ac:chgData name="Luis Alcaraz Pardo" userId="edaa1aa8-091f-4474-8841-4f986918f0ab" providerId="ADAL" clId="{B57051A6-3376-4BB1-A850-7A90751C5BE6}" dt="2021-11-19T18:41:05.719" v="4580" actId="20577"/>
          <ac:spMkLst>
            <pc:docMk/>
            <pc:sldMk cId="451466681" sldId="816"/>
            <ac:spMk id="51" creationId="{47514365-BCE9-4766-99A3-A6E1AA8D4A0E}"/>
          </ac:spMkLst>
        </pc:spChg>
        <pc:spChg chg="add mod">
          <ac:chgData name="Luis Alcaraz Pardo" userId="edaa1aa8-091f-4474-8841-4f986918f0ab" providerId="ADAL" clId="{B57051A6-3376-4BB1-A850-7A90751C5BE6}" dt="2021-11-19T18:44:31.471" v="4725" actId="1036"/>
          <ac:spMkLst>
            <pc:docMk/>
            <pc:sldMk cId="451466681" sldId="816"/>
            <ac:spMk id="52" creationId="{B054105A-B1D4-4422-9ACE-35A8BA17B522}"/>
          </ac:spMkLst>
        </pc:spChg>
        <pc:spChg chg="add mod">
          <ac:chgData name="Luis Alcaraz Pardo" userId="edaa1aa8-091f-4474-8841-4f986918f0ab" providerId="ADAL" clId="{B57051A6-3376-4BB1-A850-7A90751C5BE6}" dt="2021-11-19T18:43:36.532" v="4597" actId="14100"/>
          <ac:spMkLst>
            <pc:docMk/>
            <pc:sldMk cId="451466681" sldId="816"/>
            <ac:spMk id="53" creationId="{2E7F8638-F832-4F97-9DAF-41716A553AE7}"/>
          </ac:spMkLst>
        </pc:spChg>
        <pc:spChg chg="add mod">
          <ac:chgData name="Luis Alcaraz Pardo" userId="edaa1aa8-091f-4474-8841-4f986918f0ab" providerId="ADAL" clId="{B57051A6-3376-4BB1-A850-7A90751C5BE6}" dt="2021-11-19T18:48:21.918" v="4990" actId="14100"/>
          <ac:spMkLst>
            <pc:docMk/>
            <pc:sldMk cId="451466681" sldId="816"/>
            <ac:spMk id="54" creationId="{AEF287F0-8E11-4D2C-934C-AF5B7B90A809}"/>
          </ac:spMkLst>
        </pc:spChg>
        <pc:spChg chg="add mod">
          <ac:chgData name="Luis Alcaraz Pardo" userId="edaa1aa8-091f-4474-8841-4f986918f0ab" providerId="ADAL" clId="{B57051A6-3376-4BB1-A850-7A90751C5BE6}" dt="2021-11-19T18:49:58.713" v="5190" actId="20577"/>
          <ac:spMkLst>
            <pc:docMk/>
            <pc:sldMk cId="451466681" sldId="816"/>
            <ac:spMk id="55" creationId="{91435524-4E66-4149-90CF-3FFEA3A8241C}"/>
          </ac:spMkLst>
        </pc:spChg>
        <pc:spChg chg="add mod">
          <ac:chgData name="Luis Alcaraz Pardo" userId="edaa1aa8-091f-4474-8841-4f986918f0ab" providerId="ADAL" clId="{B57051A6-3376-4BB1-A850-7A90751C5BE6}" dt="2021-11-19T18:58:49.491" v="5208" actId="20577"/>
          <ac:spMkLst>
            <pc:docMk/>
            <pc:sldMk cId="451466681" sldId="816"/>
            <ac:spMk id="56" creationId="{35398B86-EF71-469C-8270-FA8B8AE1AD2A}"/>
          </ac:spMkLst>
        </pc:spChg>
        <pc:spChg chg="add mod">
          <ac:chgData name="Luis Alcaraz Pardo" userId="edaa1aa8-091f-4474-8841-4f986918f0ab" providerId="ADAL" clId="{B57051A6-3376-4BB1-A850-7A90751C5BE6}" dt="2021-11-19T18:48:41.360" v="5005" actId="20577"/>
          <ac:spMkLst>
            <pc:docMk/>
            <pc:sldMk cId="451466681" sldId="816"/>
            <ac:spMk id="57" creationId="{AB3DDB0C-EF62-4D93-8A02-BEEF9827C869}"/>
          </ac:spMkLst>
        </pc:spChg>
        <pc:spChg chg="add mod">
          <ac:chgData name="Luis Alcaraz Pardo" userId="edaa1aa8-091f-4474-8841-4f986918f0ab" providerId="ADAL" clId="{B57051A6-3376-4BB1-A850-7A90751C5BE6}" dt="2021-11-19T18:47:54.705" v="4982" actId="1035"/>
          <ac:spMkLst>
            <pc:docMk/>
            <pc:sldMk cId="451466681" sldId="816"/>
            <ac:spMk id="58" creationId="{A4A31528-0E37-4212-BCE7-F0637952064C}"/>
          </ac:spMkLst>
        </pc:spChg>
        <pc:spChg chg="add mod">
          <ac:chgData name="Luis Alcaraz Pardo" userId="edaa1aa8-091f-4474-8841-4f986918f0ab" providerId="ADAL" clId="{B57051A6-3376-4BB1-A850-7A90751C5BE6}" dt="2021-11-19T18:58:46.497" v="5203" actId="20577"/>
          <ac:spMkLst>
            <pc:docMk/>
            <pc:sldMk cId="451466681" sldId="816"/>
            <ac:spMk id="59" creationId="{957590C9-CE22-433B-AA40-CD65ECDE3103}"/>
          </ac:spMkLst>
        </pc:spChg>
        <pc:spChg chg="add mod">
          <ac:chgData name="Luis Alcaraz Pardo" userId="edaa1aa8-091f-4474-8841-4f986918f0ab" providerId="ADAL" clId="{B57051A6-3376-4BB1-A850-7A90751C5BE6}" dt="2021-11-19T18:48:45.810" v="5020" actId="20577"/>
          <ac:spMkLst>
            <pc:docMk/>
            <pc:sldMk cId="451466681" sldId="816"/>
            <ac:spMk id="60" creationId="{D2E5F753-66D3-45D0-8C47-329478B95F0F}"/>
          </ac:spMkLst>
        </pc:spChg>
        <pc:spChg chg="add mod">
          <ac:chgData name="Luis Alcaraz Pardo" userId="edaa1aa8-091f-4474-8841-4f986918f0ab" providerId="ADAL" clId="{B57051A6-3376-4BB1-A850-7A90751C5BE6}" dt="2021-11-19T18:59:27.109" v="5248" actId="1037"/>
          <ac:spMkLst>
            <pc:docMk/>
            <pc:sldMk cId="451466681" sldId="816"/>
            <ac:spMk id="61" creationId="{EF88E7D8-ACE7-4A94-8642-4D32228C6900}"/>
          </ac:spMkLst>
        </pc:spChg>
        <pc:spChg chg="add mod">
          <ac:chgData name="Luis Alcaraz Pardo" userId="edaa1aa8-091f-4474-8841-4f986918f0ab" providerId="ADAL" clId="{B57051A6-3376-4BB1-A850-7A90751C5BE6}" dt="2021-11-22T15:45:03.898" v="7450" actId="20577"/>
          <ac:spMkLst>
            <pc:docMk/>
            <pc:sldMk cId="451466681" sldId="816"/>
            <ac:spMk id="62" creationId="{17AA7C03-D19D-4F72-A81B-E01EDF1B5ACB}"/>
          </ac:spMkLst>
        </pc:spChg>
        <pc:spChg chg="add del mod">
          <ac:chgData name="Luis Alcaraz Pardo" userId="edaa1aa8-091f-4474-8841-4f986918f0ab" providerId="ADAL" clId="{B57051A6-3376-4BB1-A850-7A90751C5BE6}" dt="2021-11-19T18:50:09.356" v="5193" actId="478"/>
          <ac:spMkLst>
            <pc:docMk/>
            <pc:sldMk cId="451466681" sldId="816"/>
            <ac:spMk id="63" creationId="{5D145845-F254-43DF-B799-F246E757249F}"/>
          </ac:spMkLst>
        </pc:spChg>
        <pc:graphicFrameChg chg="del">
          <ac:chgData name="Luis Alcaraz Pardo" userId="edaa1aa8-091f-4474-8841-4f986918f0ab" providerId="ADAL" clId="{B57051A6-3376-4BB1-A850-7A90751C5BE6}" dt="2021-11-19T14:49:03.491" v="2801" actId="478"/>
          <ac:graphicFrameMkLst>
            <pc:docMk/>
            <pc:sldMk cId="451466681" sldId="816"/>
            <ac:graphicFrameMk id="23" creationId="{57AF8FB3-FD6A-46D3-A408-25BB331EB219}"/>
          </ac:graphicFrameMkLst>
        </pc:graphicFrameChg>
        <pc:graphicFrameChg chg="add mod">
          <ac:chgData name="Luis Alcaraz Pardo" userId="edaa1aa8-091f-4474-8841-4f986918f0ab" providerId="ADAL" clId="{B57051A6-3376-4BB1-A850-7A90751C5BE6}" dt="2021-11-19T18:40:11.998" v="4567" actId="1076"/>
          <ac:graphicFrameMkLst>
            <pc:docMk/>
            <pc:sldMk cId="451466681" sldId="816"/>
            <ac:graphicFrameMk id="25" creationId="{FD899710-5551-4A7A-9820-CE7B4C569117}"/>
          </ac:graphicFrameMkLst>
        </pc:graphicFrameChg>
        <pc:picChg chg="add del mod">
          <ac:chgData name="Luis Alcaraz Pardo" userId="edaa1aa8-091f-4474-8841-4f986918f0ab" providerId="ADAL" clId="{B57051A6-3376-4BB1-A850-7A90751C5BE6}" dt="2021-11-19T15:12:45.610" v="2822" actId="478"/>
          <ac:picMkLst>
            <pc:docMk/>
            <pc:sldMk cId="451466681" sldId="816"/>
            <ac:picMk id="6" creationId="{7E5A0536-D30C-4095-8E6E-BA3CCB283B9F}"/>
          </ac:picMkLst>
        </pc:picChg>
        <pc:picChg chg="add del mod">
          <ac:chgData name="Luis Alcaraz Pardo" userId="edaa1aa8-091f-4474-8841-4f986918f0ab" providerId="ADAL" clId="{B57051A6-3376-4BB1-A850-7A90751C5BE6}" dt="2021-11-19T16:51:19.464" v="3929" actId="478"/>
          <ac:picMkLst>
            <pc:docMk/>
            <pc:sldMk cId="451466681" sldId="816"/>
            <ac:picMk id="9" creationId="{45E2B4AA-3659-46F9-A4C4-0D57241B6E07}"/>
          </ac:picMkLst>
        </pc:picChg>
        <pc:picChg chg="add mod ord modCrop">
          <ac:chgData name="Luis Alcaraz Pardo" userId="edaa1aa8-091f-4474-8841-4f986918f0ab" providerId="ADAL" clId="{B57051A6-3376-4BB1-A850-7A90751C5BE6}" dt="2021-11-19T19:01:17.589" v="5251" actId="14100"/>
          <ac:picMkLst>
            <pc:docMk/>
            <pc:sldMk cId="451466681" sldId="816"/>
            <ac:picMk id="12" creationId="{789C3B5E-1A26-41FC-9C0E-9B0FAD5AB633}"/>
          </ac:picMkLst>
        </pc:picChg>
        <pc:picChg chg="add del mod">
          <ac:chgData name="Luis Alcaraz Pardo" userId="edaa1aa8-091f-4474-8841-4f986918f0ab" providerId="ADAL" clId="{B57051A6-3376-4BB1-A850-7A90751C5BE6}" dt="2021-11-19T15:23:55.797" v="3346" actId="478"/>
          <ac:picMkLst>
            <pc:docMk/>
            <pc:sldMk cId="451466681" sldId="816"/>
            <ac:picMk id="24" creationId="{D429344A-4E6E-4874-B5F7-6B22074F4E3A}"/>
          </ac:picMkLst>
        </pc:picChg>
      </pc:sldChg>
      <pc:sldChg chg="modSp add del mod">
        <pc:chgData name="Luis Alcaraz Pardo" userId="edaa1aa8-091f-4474-8841-4f986918f0ab" providerId="ADAL" clId="{B57051A6-3376-4BB1-A850-7A90751C5BE6}" dt="2021-11-19T13:56:34.938" v="2393" actId="47"/>
        <pc:sldMkLst>
          <pc:docMk/>
          <pc:sldMk cId="3202542098" sldId="816"/>
        </pc:sldMkLst>
        <pc:spChg chg="mod">
          <ac:chgData name="Luis Alcaraz Pardo" userId="edaa1aa8-091f-4474-8841-4f986918f0ab" providerId="ADAL" clId="{B57051A6-3376-4BB1-A850-7A90751C5BE6}" dt="2021-11-19T13:56:17.914" v="2391" actId="207"/>
          <ac:spMkLst>
            <pc:docMk/>
            <pc:sldMk cId="3202542098" sldId="816"/>
            <ac:spMk id="14" creationId="{DA26AE36-8CA0-49D5-81D9-65DD1494E369}"/>
          </ac:spMkLst>
        </pc:spChg>
      </pc:sldChg>
      <pc:sldChg chg="addSp delSp modSp add mod">
        <pc:chgData name="Luis Alcaraz Pardo" userId="edaa1aa8-091f-4474-8841-4f986918f0ab" providerId="ADAL" clId="{B57051A6-3376-4BB1-A850-7A90751C5BE6}" dt="2021-11-22T15:08:55.145" v="7438" actId="20577"/>
        <pc:sldMkLst>
          <pc:docMk/>
          <pc:sldMk cId="3628917372" sldId="817"/>
        </pc:sldMkLst>
        <pc:spChg chg="mod">
          <ac:chgData name="Luis Alcaraz Pardo" userId="edaa1aa8-091f-4474-8841-4f986918f0ab" providerId="ADAL" clId="{B57051A6-3376-4BB1-A850-7A90751C5BE6}" dt="2021-11-19T19:07:14.933" v="5401" actId="20577"/>
          <ac:spMkLst>
            <pc:docMk/>
            <pc:sldMk cId="3628917372" sldId="817"/>
            <ac:spMk id="5" creationId="{DCA88BD5-1F84-4A1E-92B8-D2A1C03E6444}"/>
          </ac:spMkLst>
        </pc:spChg>
        <pc:spChg chg="mod">
          <ac:chgData name="Luis Alcaraz Pardo" userId="edaa1aa8-091f-4474-8841-4f986918f0ab" providerId="ADAL" clId="{B57051A6-3376-4BB1-A850-7A90751C5BE6}" dt="2021-11-22T15:08:55.145" v="7438" actId="20577"/>
          <ac:spMkLst>
            <pc:docMk/>
            <pc:sldMk cId="3628917372" sldId="817"/>
            <ac:spMk id="14" creationId="{DA26AE36-8CA0-49D5-81D9-65DD1494E369}"/>
          </ac:spMkLst>
        </pc:spChg>
        <pc:picChg chg="add mod ord modCrop">
          <ac:chgData name="Luis Alcaraz Pardo" userId="edaa1aa8-091f-4474-8841-4f986918f0ab" providerId="ADAL" clId="{B57051A6-3376-4BB1-A850-7A90751C5BE6}" dt="2021-11-19T19:26:44.558" v="5423" actId="732"/>
          <ac:picMkLst>
            <pc:docMk/>
            <pc:sldMk cId="3628917372" sldId="817"/>
            <ac:picMk id="4" creationId="{254480C0-20D8-48F3-9C75-C9D83002E72F}"/>
          </ac:picMkLst>
        </pc:picChg>
        <pc:picChg chg="del">
          <ac:chgData name="Luis Alcaraz Pardo" userId="edaa1aa8-091f-4474-8841-4f986918f0ab" providerId="ADAL" clId="{B57051A6-3376-4BB1-A850-7A90751C5BE6}" dt="2021-11-19T19:24:06.023" v="5402" actId="478"/>
          <ac:picMkLst>
            <pc:docMk/>
            <pc:sldMk cId="3628917372" sldId="817"/>
            <ac:picMk id="6" creationId="{92A2FFA6-63F2-4A83-972E-65A47F0BC548}"/>
          </ac:picMkLst>
        </pc:picChg>
      </pc:sldChg>
      <pc:sldChg chg="addSp delSp modSp add mod ord">
        <pc:chgData name="Luis Alcaraz Pardo" userId="edaa1aa8-091f-4474-8841-4f986918f0ab" providerId="ADAL" clId="{B57051A6-3376-4BB1-A850-7A90751C5BE6}" dt="2021-11-22T15:09:01.834" v="7448" actId="20577"/>
        <pc:sldMkLst>
          <pc:docMk/>
          <pc:sldMk cId="3018638938" sldId="818"/>
        </pc:sldMkLst>
        <pc:spChg chg="del mod">
          <ac:chgData name="Luis Alcaraz Pardo" userId="edaa1aa8-091f-4474-8841-4f986918f0ab" providerId="ADAL" clId="{B57051A6-3376-4BB1-A850-7A90751C5BE6}" dt="2021-11-19T20:36:57.836" v="6510"/>
          <ac:spMkLst>
            <pc:docMk/>
            <pc:sldMk cId="3018638938" sldId="818"/>
            <ac:spMk id="3" creationId="{653A6451-15DB-464B-983F-D8B8C3C1B882}"/>
          </ac:spMkLst>
        </pc:spChg>
        <pc:spChg chg="mod">
          <ac:chgData name="Luis Alcaraz Pardo" userId="edaa1aa8-091f-4474-8841-4f986918f0ab" providerId="ADAL" clId="{B57051A6-3376-4BB1-A850-7A90751C5BE6}" dt="2021-11-19T19:31:54.079" v="5580" actId="14100"/>
          <ac:spMkLst>
            <pc:docMk/>
            <pc:sldMk cId="3018638938" sldId="818"/>
            <ac:spMk id="4" creationId="{29297C0C-F19A-499D-8547-FEC6B7518304}"/>
          </ac:spMkLst>
        </pc:spChg>
        <pc:spChg chg="del">
          <ac:chgData name="Luis Alcaraz Pardo" userId="edaa1aa8-091f-4474-8841-4f986918f0ab" providerId="ADAL" clId="{B57051A6-3376-4BB1-A850-7A90751C5BE6}" dt="2021-11-19T19:29:10.211" v="5464" actId="478"/>
          <ac:spMkLst>
            <pc:docMk/>
            <pc:sldMk cId="3018638938" sldId="818"/>
            <ac:spMk id="7" creationId="{586D582B-2BD1-46EB-8D18-936873EB8964}"/>
          </ac:spMkLst>
        </pc:spChg>
        <pc:spChg chg="mod">
          <ac:chgData name="Luis Alcaraz Pardo" userId="edaa1aa8-091f-4474-8841-4f986918f0ab" providerId="ADAL" clId="{B57051A6-3376-4BB1-A850-7A90751C5BE6}" dt="2021-11-19T20:40:44.380" v="6585" actId="20577"/>
          <ac:spMkLst>
            <pc:docMk/>
            <pc:sldMk cId="3018638938" sldId="818"/>
            <ac:spMk id="10" creationId="{83462EA0-63FA-4BCB-AB4E-D75A9B5CC41D}"/>
          </ac:spMkLst>
        </pc:spChg>
        <pc:spChg chg="mod">
          <ac:chgData name="Luis Alcaraz Pardo" userId="edaa1aa8-091f-4474-8841-4f986918f0ab" providerId="ADAL" clId="{B57051A6-3376-4BB1-A850-7A90751C5BE6}" dt="2021-11-22T15:09:01.834" v="7448" actId="20577"/>
          <ac:spMkLst>
            <pc:docMk/>
            <pc:sldMk cId="3018638938" sldId="818"/>
            <ac:spMk id="14" creationId="{DA26AE36-8CA0-49D5-81D9-65DD1494E369}"/>
          </ac:spMkLst>
        </pc:spChg>
        <pc:spChg chg="del mod">
          <ac:chgData name="Luis Alcaraz Pardo" userId="edaa1aa8-091f-4474-8841-4f986918f0ab" providerId="ADAL" clId="{B57051A6-3376-4BB1-A850-7A90751C5BE6}" dt="2021-11-19T19:34:14.465" v="5695" actId="478"/>
          <ac:spMkLst>
            <pc:docMk/>
            <pc:sldMk cId="3018638938" sldId="818"/>
            <ac:spMk id="27" creationId="{0D21E735-EEE3-4452-9B91-DEA28E5763D5}"/>
          </ac:spMkLst>
        </pc:spChg>
        <pc:spChg chg="del">
          <ac:chgData name="Luis Alcaraz Pardo" userId="edaa1aa8-091f-4474-8841-4f986918f0ab" providerId="ADAL" clId="{B57051A6-3376-4BB1-A850-7A90751C5BE6}" dt="2021-11-19T19:29:13.232" v="5465" actId="478"/>
          <ac:spMkLst>
            <pc:docMk/>
            <pc:sldMk cId="3018638938" sldId="818"/>
            <ac:spMk id="28" creationId="{954486CC-D98C-4684-98B6-4AE887D088FC}"/>
          </ac:spMkLst>
        </pc:spChg>
        <pc:spChg chg="del">
          <ac:chgData name="Luis Alcaraz Pardo" userId="edaa1aa8-091f-4474-8841-4f986918f0ab" providerId="ADAL" clId="{B57051A6-3376-4BB1-A850-7A90751C5BE6}" dt="2021-11-19T19:29:13.232" v="5465" actId="478"/>
          <ac:spMkLst>
            <pc:docMk/>
            <pc:sldMk cId="3018638938" sldId="818"/>
            <ac:spMk id="29" creationId="{D367B681-0D70-4E02-8BD7-ED59E5C7CFA4}"/>
          </ac:spMkLst>
        </pc:spChg>
        <pc:spChg chg="del">
          <ac:chgData name="Luis Alcaraz Pardo" userId="edaa1aa8-091f-4474-8841-4f986918f0ab" providerId="ADAL" clId="{B57051A6-3376-4BB1-A850-7A90751C5BE6}" dt="2021-11-19T19:29:13.232" v="5465" actId="478"/>
          <ac:spMkLst>
            <pc:docMk/>
            <pc:sldMk cId="3018638938" sldId="818"/>
            <ac:spMk id="30" creationId="{1E0B8BBE-37E6-49ED-8D13-F1B82E16B344}"/>
          </ac:spMkLst>
        </pc:spChg>
        <pc:spChg chg="del">
          <ac:chgData name="Luis Alcaraz Pardo" userId="edaa1aa8-091f-4474-8841-4f986918f0ab" providerId="ADAL" clId="{B57051A6-3376-4BB1-A850-7A90751C5BE6}" dt="2021-11-19T19:29:13.232" v="5465" actId="478"/>
          <ac:spMkLst>
            <pc:docMk/>
            <pc:sldMk cId="3018638938" sldId="818"/>
            <ac:spMk id="31" creationId="{91477332-4B15-45E6-9540-4BB9DF2BDC20}"/>
          </ac:spMkLst>
        </pc:spChg>
        <pc:spChg chg="del">
          <ac:chgData name="Luis Alcaraz Pardo" userId="edaa1aa8-091f-4474-8841-4f986918f0ab" providerId="ADAL" clId="{B57051A6-3376-4BB1-A850-7A90751C5BE6}" dt="2021-11-19T19:29:13.232" v="5465" actId="478"/>
          <ac:spMkLst>
            <pc:docMk/>
            <pc:sldMk cId="3018638938" sldId="818"/>
            <ac:spMk id="32" creationId="{7F66C5BE-BBD3-4D94-BEC5-A82E78C343C4}"/>
          </ac:spMkLst>
        </pc:spChg>
        <pc:spChg chg="mod">
          <ac:chgData name="Luis Alcaraz Pardo" userId="edaa1aa8-091f-4474-8841-4f986918f0ab" providerId="ADAL" clId="{B57051A6-3376-4BB1-A850-7A90751C5BE6}" dt="2021-11-19T20:40:59.935" v="6626" actId="20577"/>
          <ac:spMkLst>
            <pc:docMk/>
            <pc:sldMk cId="3018638938" sldId="818"/>
            <ac:spMk id="33" creationId="{A1CD6C1A-D1F3-4D26-9BA1-0DEFB80A8C12}"/>
          </ac:spMkLst>
        </pc:spChg>
        <pc:spChg chg="mod">
          <ac:chgData name="Luis Alcaraz Pardo" userId="edaa1aa8-091f-4474-8841-4f986918f0ab" providerId="ADAL" clId="{B57051A6-3376-4BB1-A850-7A90751C5BE6}" dt="2021-11-19T20:44:20.942" v="7041" actId="20577"/>
          <ac:spMkLst>
            <pc:docMk/>
            <pc:sldMk cId="3018638938" sldId="818"/>
            <ac:spMk id="34" creationId="{431C9192-C673-4923-AED0-D673E56DBD7F}"/>
          </ac:spMkLst>
        </pc:spChg>
        <pc:spChg chg="mod">
          <ac:chgData name="Luis Alcaraz Pardo" userId="edaa1aa8-091f-4474-8841-4f986918f0ab" providerId="ADAL" clId="{B57051A6-3376-4BB1-A850-7A90751C5BE6}" dt="2021-11-19T20:43:45.967" v="6984" actId="14100"/>
          <ac:spMkLst>
            <pc:docMk/>
            <pc:sldMk cId="3018638938" sldId="818"/>
            <ac:spMk id="35" creationId="{CE903D57-4D51-4F01-BE4D-FE13D4D45F4B}"/>
          </ac:spMkLst>
        </pc:spChg>
        <pc:spChg chg="del">
          <ac:chgData name="Luis Alcaraz Pardo" userId="edaa1aa8-091f-4474-8841-4f986918f0ab" providerId="ADAL" clId="{B57051A6-3376-4BB1-A850-7A90751C5BE6}" dt="2021-11-19T20:36:58.687" v="6513" actId="478"/>
          <ac:spMkLst>
            <pc:docMk/>
            <pc:sldMk cId="3018638938" sldId="818"/>
            <ac:spMk id="36" creationId="{338CAC67-220B-4920-951A-C12167331CB0}"/>
          </ac:spMkLst>
        </pc:spChg>
        <pc:spChg chg="del mod">
          <ac:chgData name="Luis Alcaraz Pardo" userId="edaa1aa8-091f-4474-8841-4f986918f0ab" providerId="ADAL" clId="{B57051A6-3376-4BB1-A850-7A90751C5BE6}" dt="2021-11-19T20:36:57.820" v="6508" actId="478"/>
          <ac:spMkLst>
            <pc:docMk/>
            <pc:sldMk cId="3018638938" sldId="818"/>
            <ac:spMk id="37" creationId="{F10AB607-EB8E-4FA8-A53C-E67E7B01F70F}"/>
          </ac:spMkLst>
        </pc:spChg>
        <pc:spChg chg="mod">
          <ac:chgData name="Luis Alcaraz Pardo" userId="edaa1aa8-091f-4474-8841-4f986918f0ab" providerId="ADAL" clId="{B57051A6-3376-4BB1-A850-7A90751C5BE6}" dt="2021-11-19T19:46:02.532" v="6254" actId="20577"/>
          <ac:spMkLst>
            <pc:docMk/>
            <pc:sldMk cId="3018638938" sldId="818"/>
            <ac:spMk id="38" creationId="{0AFDD169-1446-4B1A-BD15-598C360A0B96}"/>
          </ac:spMkLst>
        </pc:spChg>
        <pc:spChg chg="del mod">
          <ac:chgData name="Luis Alcaraz Pardo" userId="edaa1aa8-091f-4474-8841-4f986918f0ab" providerId="ADAL" clId="{B57051A6-3376-4BB1-A850-7A90751C5BE6}" dt="2021-11-19T20:36:57.837" v="6512"/>
          <ac:spMkLst>
            <pc:docMk/>
            <pc:sldMk cId="3018638938" sldId="818"/>
            <ac:spMk id="39" creationId="{DA6F4B6A-3D24-4A46-B810-F9A4383FA637}"/>
          </ac:spMkLst>
        </pc:spChg>
        <pc:spChg chg="del mod">
          <ac:chgData name="Luis Alcaraz Pardo" userId="edaa1aa8-091f-4474-8841-4f986918f0ab" providerId="ADAL" clId="{B57051A6-3376-4BB1-A850-7A90751C5BE6}" dt="2021-11-19T20:43:46.196" v="6986"/>
          <ac:spMkLst>
            <pc:docMk/>
            <pc:sldMk cId="3018638938" sldId="818"/>
            <ac:spMk id="40" creationId="{BC01E14B-B1E2-4E05-A1A3-53B244AF6CC0}"/>
          </ac:spMkLst>
        </pc:spChg>
        <pc:spChg chg="add del mod">
          <ac:chgData name="Luis Alcaraz Pardo" userId="edaa1aa8-091f-4474-8841-4f986918f0ab" providerId="ADAL" clId="{B57051A6-3376-4BB1-A850-7A90751C5BE6}" dt="2021-11-19T20:40:53.282" v="6597" actId="20577"/>
          <ac:spMkLst>
            <pc:docMk/>
            <pc:sldMk cId="3018638938" sldId="818"/>
            <ac:spMk id="41" creationId="{AF997C8E-FE8F-473D-BDB7-F04E08822DB1}"/>
          </ac:spMkLst>
        </pc:spChg>
        <pc:spChg chg="mod">
          <ac:chgData name="Luis Alcaraz Pardo" userId="edaa1aa8-091f-4474-8841-4f986918f0ab" providerId="ADAL" clId="{B57051A6-3376-4BB1-A850-7A90751C5BE6}" dt="2021-11-19T20:43:54.779" v="6989" actId="1076"/>
          <ac:spMkLst>
            <pc:docMk/>
            <pc:sldMk cId="3018638938" sldId="818"/>
            <ac:spMk id="42" creationId="{43E41B9D-71C9-49A8-91BA-C1509B056795}"/>
          </ac:spMkLst>
        </pc:spChg>
        <pc:spChg chg="mod">
          <ac:chgData name="Luis Alcaraz Pardo" userId="edaa1aa8-091f-4474-8841-4f986918f0ab" providerId="ADAL" clId="{B57051A6-3376-4BB1-A850-7A90751C5BE6}" dt="2021-11-19T20:44:04.380" v="6990" actId="1076"/>
          <ac:spMkLst>
            <pc:docMk/>
            <pc:sldMk cId="3018638938" sldId="818"/>
            <ac:spMk id="43" creationId="{BD0CE90C-DDFF-438E-84D4-F369BDA80C93}"/>
          </ac:spMkLst>
        </pc:spChg>
        <pc:spChg chg="mod">
          <ac:chgData name="Luis Alcaraz Pardo" userId="edaa1aa8-091f-4474-8841-4f986918f0ab" providerId="ADAL" clId="{B57051A6-3376-4BB1-A850-7A90751C5BE6}" dt="2021-11-19T20:38:02.107" v="6559" actId="20577"/>
          <ac:spMkLst>
            <pc:docMk/>
            <pc:sldMk cId="3018638938" sldId="818"/>
            <ac:spMk id="44" creationId="{6DCC8BBF-0FA5-4548-B673-35B26F10DBF4}"/>
          </ac:spMkLst>
        </pc:spChg>
        <pc:spChg chg="add mod">
          <ac:chgData name="Luis Alcaraz Pardo" userId="edaa1aa8-091f-4474-8841-4f986918f0ab" providerId="ADAL" clId="{B57051A6-3376-4BB1-A850-7A90751C5BE6}" dt="2021-11-19T19:36:21.644" v="5826" actId="14100"/>
          <ac:spMkLst>
            <pc:docMk/>
            <pc:sldMk cId="3018638938" sldId="818"/>
            <ac:spMk id="45" creationId="{77BABF98-8200-4091-8A17-75B588721069}"/>
          </ac:spMkLst>
        </pc:spChg>
        <pc:spChg chg="mod">
          <ac:chgData name="Luis Alcaraz Pardo" userId="edaa1aa8-091f-4474-8841-4f986918f0ab" providerId="ADAL" clId="{B57051A6-3376-4BB1-A850-7A90751C5BE6}" dt="2021-11-19T19:37:23.150" v="5872" actId="20577"/>
          <ac:spMkLst>
            <pc:docMk/>
            <pc:sldMk cId="3018638938" sldId="818"/>
            <ac:spMk id="46" creationId="{381EBF73-562A-40E7-90B8-28D0C2574800}"/>
          </ac:spMkLst>
        </pc:spChg>
        <pc:spChg chg="del mod">
          <ac:chgData name="Luis Alcaraz Pardo" userId="edaa1aa8-091f-4474-8841-4f986918f0ab" providerId="ADAL" clId="{B57051A6-3376-4BB1-A850-7A90751C5BE6}" dt="2021-11-19T19:29:13.232" v="5465" actId="478"/>
          <ac:spMkLst>
            <pc:docMk/>
            <pc:sldMk cId="3018638938" sldId="818"/>
            <ac:spMk id="47" creationId="{3FFA2B73-A920-4B9F-95A2-70C03E88763F}"/>
          </ac:spMkLst>
        </pc:spChg>
        <pc:spChg chg="add mod">
          <ac:chgData name="Luis Alcaraz Pardo" userId="edaa1aa8-091f-4474-8841-4f986918f0ab" providerId="ADAL" clId="{B57051A6-3376-4BB1-A850-7A90751C5BE6}" dt="2021-11-19T19:35:00.251" v="5739"/>
          <ac:spMkLst>
            <pc:docMk/>
            <pc:sldMk cId="3018638938" sldId="818"/>
            <ac:spMk id="48" creationId="{4B457E7A-0726-4DAB-ABDC-2F13BAC01E62}"/>
          </ac:spMkLst>
        </pc:spChg>
        <pc:spChg chg="add del mod">
          <ac:chgData name="Luis Alcaraz Pardo" userId="edaa1aa8-091f-4474-8841-4f986918f0ab" providerId="ADAL" clId="{B57051A6-3376-4BB1-A850-7A90751C5BE6}" dt="2021-11-19T19:32:03.880" v="5582" actId="478"/>
          <ac:spMkLst>
            <pc:docMk/>
            <pc:sldMk cId="3018638938" sldId="818"/>
            <ac:spMk id="49" creationId="{83EDF32F-388D-4361-9ACA-E1EFEDCC0352}"/>
          </ac:spMkLst>
        </pc:spChg>
        <pc:spChg chg="add mod">
          <ac:chgData name="Luis Alcaraz Pardo" userId="edaa1aa8-091f-4474-8841-4f986918f0ab" providerId="ADAL" clId="{B57051A6-3376-4BB1-A850-7A90751C5BE6}" dt="2021-11-19T19:39:40.576" v="6001" actId="14100"/>
          <ac:spMkLst>
            <pc:docMk/>
            <pc:sldMk cId="3018638938" sldId="818"/>
            <ac:spMk id="50" creationId="{7DF9DBDC-C86D-4EAE-A59E-311DB7299235}"/>
          </ac:spMkLst>
        </pc:spChg>
        <pc:spChg chg="add mod">
          <ac:chgData name="Luis Alcaraz Pardo" userId="edaa1aa8-091f-4474-8841-4f986918f0ab" providerId="ADAL" clId="{B57051A6-3376-4BB1-A850-7A90751C5BE6}" dt="2021-11-19T19:36:23.151" v="5827" actId="14100"/>
          <ac:spMkLst>
            <pc:docMk/>
            <pc:sldMk cId="3018638938" sldId="818"/>
            <ac:spMk id="51" creationId="{0B56933D-C4AB-414D-895C-2F113DB87172}"/>
          </ac:spMkLst>
        </pc:spChg>
        <pc:spChg chg="add del mod">
          <ac:chgData name="Luis Alcaraz Pardo" userId="edaa1aa8-091f-4474-8841-4f986918f0ab" providerId="ADAL" clId="{B57051A6-3376-4BB1-A850-7A90751C5BE6}" dt="2021-11-19T19:33:13.306" v="5626" actId="478"/>
          <ac:spMkLst>
            <pc:docMk/>
            <pc:sldMk cId="3018638938" sldId="818"/>
            <ac:spMk id="52" creationId="{60DF4D21-D716-47D1-951C-DBC75BD803D1}"/>
          </ac:spMkLst>
        </pc:spChg>
        <pc:spChg chg="add mod">
          <ac:chgData name="Luis Alcaraz Pardo" userId="edaa1aa8-091f-4474-8841-4f986918f0ab" providerId="ADAL" clId="{B57051A6-3376-4BB1-A850-7A90751C5BE6}" dt="2021-11-19T19:39:38.655" v="6000" actId="14100"/>
          <ac:spMkLst>
            <pc:docMk/>
            <pc:sldMk cId="3018638938" sldId="818"/>
            <ac:spMk id="53" creationId="{7CB730D9-2382-4FC7-9583-6759648E902F}"/>
          </ac:spMkLst>
        </pc:spChg>
        <pc:spChg chg="add del mod">
          <ac:chgData name="Luis Alcaraz Pardo" userId="edaa1aa8-091f-4474-8841-4f986918f0ab" providerId="ADAL" clId="{B57051A6-3376-4BB1-A850-7A90751C5BE6}" dt="2021-11-19T19:38:32.555" v="5929" actId="1036"/>
          <ac:spMkLst>
            <pc:docMk/>
            <pc:sldMk cId="3018638938" sldId="818"/>
            <ac:spMk id="54" creationId="{68FF8AE6-A32A-4C24-9F98-6D56F14E6594}"/>
          </ac:spMkLst>
        </pc:spChg>
        <pc:spChg chg="add mod">
          <ac:chgData name="Luis Alcaraz Pardo" userId="edaa1aa8-091f-4474-8841-4f986918f0ab" providerId="ADAL" clId="{B57051A6-3376-4BB1-A850-7A90751C5BE6}" dt="2021-11-19T19:38:22.169" v="5923" actId="1076"/>
          <ac:spMkLst>
            <pc:docMk/>
            <pc:sldMk cId="3018638938" sldId="818"/>
            <ac:spMk id="55" creationId="{E0333946-64FA-4F85-9CD6-0B7C18AB3435}"/>
          </ac:spMkLst>
        </pc:spChg>
        <pc:spChg chg="add mod">
          <ac:chgData name="Luis Alcaraz Pardo" userId="edaa1aa8-091f-4474-8841-4f986918f0ab" providerId="ADAL" clId="{B57051A6-3376-4BB1-A850-7A90751C5BE6}" dt="2021-11-19T19:39:36.563" v="5999" actId="14100"/>
          <ac:spMkLst>
            <pc:docMk/>
            <pc:sldMk cId="3018638938" sldId="818"/>
            <ac:spMk id="56" creationId="{194A69B9-B094-4B31-91C5-B08BC72A2593}"/>
          </ac:spMkLst>
        </pc:spChg>
        <pc:spChg chg="add mod">
          <ac:chgData name="Luis Alcaraz Pardo" userId="edaa1aa8-091f-4474-8841-4f986918f0ab" providerId="ADAL" clId="{B57051A6-3376-4BB1-A850-7A90751C5BE6}" dt="2021-11-19T19:38:34.692" v="5935" actId="1036"/>
          <ac:spMkLst>
            <pc:docMk/>
            <pc:sldMk cId="3018638938" sldId="818"/>
            <ac:spMk id="57" creationId="{5CB8CB8B-3E64-4551-A146-E930A5E4083B}"/>
          </ac:spMkLst>
        </pc:spChg>
        <pc:spChg chg="add mod">
          <ac:chgData name="Luis Alcaraz Pardo" userId="edaa1aa8-091f-4474-8841-4f986918f0ab" providerId="ADAL" clId="{B57051A6-3376-4BB1-A850-7A90751C5BE6}" dt="2021-11-19T19:38:24.457" v="5924" actId="1076"/>
          <ac:spMkLst>
            <pc:docMk/>
            <pc:sldMk cId="3018638938" sldId="818"/>
            <ac:spMk id="58" creationId="{3D804BA5-4A3B-4C4E-885D-5D9FD82C8125}"/>
          </ac:spMkLst>
        </pc:spChg>
        <pc:spChg chg="add mod">
          <ac:chgData name="Luis Alcaraz Pardo" userId="edaa1aa8-091f-4474-8841-4f986918f0ab" providerId="ADAL" clId="{B57051A6-3376-4BB1-A850-7A90751C5BE6}" dt="2021-11-19T19:39:32.340" v="5997" actId="14100"/>
          <ac:spMkLst>
            <pc:docMk/>
            <pc:sldMk cId="3018638938" sldId="818"/>
            <ac:spMk id="59" creationId="{A400E1F4-6FFB-4FA5-A9AE-4468E616C141}"/>
          </ac:spMkLst>
        </pc:spChg>
        <pc:spChg chg="add mod">
          <ac:chgData name="Luis Alcaraz Pardo" userId="edaa1aa8-091f-4474-8841-4f986918f0ab" providerId="ADAL" clId="{B57051A6-3376-4BB1-A850-7A90751C5BE6}" dt="2021-11-19T19:38:37.724" v="5950" actId="1035"/>
          <ac:spMkLst>
            <pc:docMk/>
            <pc:sldMk cId="3018638938" sldId="818"/>
            <ac:spMk id="60" creationId="{1B4E8D1A-87AA-4651-91E8-F93B43298A74}"/>
          </ac:spMkLst>
        </pc:spChg>
        <pc:spChg chg="add mod">
          <ac:chgData name="Luis Alcaraz Pardo" userId="edaa1aa8-091f-4474-8841-4f986918f0ab" providerId="ADAL" clId="{B57051A6-3376-4BB1-A850-7A90751C5BE6}" dt="2021-11-19T19:38:26.976" v="5925" actId="1076"/>
          <ac:spMkLst>
            <pc:docMk/>
            <pc:sldMk cId="3018638938" sldId="818"/>
            <ac:spMk id="61" creationId="{802CE9CA-1F98-4309-A5F7-31122107D0ED}"/>
          </ac:spMkLst>
        </pc:spChg>
        <pc:spChg chg="add del mod">
          <ac:chgData name="Luis Alcaraz Pardo" userId="edaa1aa8-091f-4474-8841-4f986918f0ab" providerId="ADAL" clId="{B57051A6-3376-4BB1-A850-7A90751C5BE6}" dt="2021-11-19T19:39:29.161" v="5996" actId="14100"/>
          <ac:spMkLst>
            <pc:docMk/>
            <pc:sldMk cId="3018638938" sldId="818"/>
            <ac:spMk id="62" creationId="{D201707C-9817-426E-B966-29278789B723}"/>
          </ac:spMkLst>
        </pc:spChg>
        <pc:spChg chg="add mod">
          <ac:chgData name="Luis Alcaraz Pardo" userId="edaa1aa8-091f-4474-8841-4f986918f0ab" providerId="ADAL" clId="{B57051A6-3376-4BB1-A850-7A90751C5BE6}" dt="2021-11-19T19:39:12.600" v="5991" actId="20577"/>
          <ac:spMkLst>
            <pc:docMk/>
            <pc:sldMk cId="3018638938" sldId="818"/>
            <ac:spMk id="63" creationId="{937EC8BD-071B-48E5-A06E-33A73E155E4B}"/>
          </ac:spMkLst>
        </pc:spChg>
        <pc:spChg chg="add mod">
          <ac:chgData name="Luis Alcaraz Pardo" userId="edaa1aa8-091f-4474-8841-4f986918f0ab" providerId="ADAL" clId="{B57051A6-3376-4BB1-A850-7A90751C5BE6}" dt="2021-11-19T19:39:07.515" v="5977" actId="20577"/>
          <ac:spMkLst>
            <pc:docMk/>
            <pc:sldMk cId="3018638938" sldId="818"/>
            <ac:spMk id="64" creationId="{FFB588FF-3898-4906-853D-17D56E4EA104}"/>
          </ac:spMkLst>
        </pc:spChg>
        <pc:spChg chg="add mod">
          <ac:chgData name="Luis Alcaraz Pardo" userId="edaa1aa8-091f-4474-8841-4f986918f0ab" providerId="ADAL" clId="{B57051A6-3376-4BB1-A850-7A90751C5BE6}" dt="2021-11-19T19:48:03.185" v="6474" actId="20577"/>
          <ac:spMkLst>
            <pc:docMk/>
            <pc:sldMk cId="3018638938" sldId="818"/>
            <ac:spMk id="65" creationId="{1B60F46D-B594-4F28-A04F-0AE65FAEE86B}"/>
          </ac:spMkLst>
        </pc:spChg>
        <pc:spChg chg="add mod">
          <ac:chgData name="Luis Alcaraz Pardo" userId="edaa1aa8-091f-4474-8841-4f986918f0ab" providerId="ADAL" clId="{B57051A6-3376-4BB1-A850-7A90751C5BE6}" dt="2021-11-19T19:47:23.602" v="6458" actId="20577"/>
          <ac:spMkLst>
            <pc:docMk/>
            <pc:sldMk cId="3018638938" sldId="818"/>
            <ac:spMk id="66" creationId="{180067A8-F3F1-479D-8165-3A98EF9BE9AE}"/>
          </ac:spMkLst>
        </pc:spChg>
        <pc:spChg chg="add mod">
          <ac:chgData name="Luis Alcaraz Pardo" userId="edaa1aa8-091f-4474-8841-4f986918f0ab" providerId="ADAL" clId="{B57051A6-3376-4BB1-A850-7A90751C5BE6}" dt="2021-11-19T19:46:19.338" v="6268" actId="20577"/>
          <ac:spMkLst>
            <pc:docMk/>
            <pc:sldMk cId="3018638938" sldId="818"/>
            <ac:spMk id="67" creationId="{653F6CC2-23C3-4976-8097-F61B453D36EE}"/>
          </ac:spMkLst>
        </pc:spChg>
        <pc:spChg chg="add mod">
          <ac:chgData name="Luis Alcaraz Pardo" userId="edaa1aa8-091f-4474-8841-4f986918f0ab" providerId="ADAL" clId="{B57051A6-3376-4BB1-A850-7A90751C5BE6}" dt="2021-11-19T19:48:07.034" v="6475" actId="20577"/>
          <ac:spMkLst>
            <pc:docMk/>
            <pc:sldMk cId="3018638938" sldId="818"/>
            <ac:spMk id="68" creationId="{0CFCCCC0-0BED-49FA-BB40-B9B167E9429D}"/>
          </ac:spMkLst>
        </pc:spChg>
        <pc:spChg chg="add del mod">
          <ac:chgData name="Luis Alcaraz Pardo" userId="edaa1aa8-091f-4474-8841-4f986918f0ab" providerId="ADAL" clId="{B57051A6-3376-4BB1-A850-7A90751C5BE6}" dt="2021-11-19T20:43:46.196" v="6988"/>
          <ac:spMkLst>
            <pc:docMk/>
            <pc:sldMk cId="3018638938" sldId="818"/>
            <ac:spMk id="69" creationId="{29840728-F66A-409E-AB00-66F2594D47F1}"/>
          </ac:spMkLst>
        </pc:spChg>
        <pc:spChg chg="add mod">
          <ac:chgData name="Luis Alcaraz Pardo" userId="edaa1aa8-091f-4474-8841-4f986918f0ab" providerId="ADAL" clId="{B57051A6-3376-4BB1-A850-7A90751C5BE6}" dt="2021-11-19T20:44:59.076" v="7108" actId="20577"/>
          <ac:spMkLst>
            <pc:docMk/>
            <pc:sldMk cId="3018638938" sldId="818"/>
            <ac:spMk id="70" creationId="{25AA1199-3174-4EB4-B05F-6330157C5732}"/>
          </ac:spMkLst>
        </pc:spChg>
        <pc:graphicFrameChg chg="del">
          <ac:chgData name="Luis Alcaraz Pardo" userId="edaa1aa8-091f-4474-8841-4f986918f0ab" providerId="ADAL" clId="{B57051A6-3376-4BB1-A850-7A90751C5BE6}" dt="2021-11-19T19:29:13.232" v="5465" actId="478"/>
          <ac:graphicFrameMkLst>
            <pc:docMk/>
            <pc:sldMk cId="3018638938" sldId="818"/>
            <ac:graphicFrameMk id="23" creationId="{57AF8FB3-FD6A-46D3-A408-25BB331EB219}"/>
          </ac:graphicFrameMkLst>
        </pc:graphicFrameChg>
        <pc:picChg chg="add del mod ord modCrop">
          <ac:chgData name="Luis Alcaraz Pardo" userId="edaa1aa8-091f-4474-8841-4f986918f0ab" providerId="ADAL" clId="{B57051A6-3376-4BB1-A850-7A90751C5BE6}" dt="2021-11-19T20:47:40.838" v="7130" actId="478"/>
          <ac:picMkLst>
            <pc:docMk/>
            <pc:sldMk cId="3018638938" sldId="818"/>
            <ac:picMk id="6" creationId="{B8FDAC9F-D60C-4FC0-8611-3F397BE7296E}"/>
          </ac:picMkLst>
        </pc:picChg>
      </pc:sldChg>
      <pc:sldChg chg="addSp delSp modSp add del mod">
        <pc:chgData name="Luis Alcaraz Pardo" userId="edaa1aa8-091f-4474-8841-4f986918f0ab" providerId="ADAL" clId="{B57051A6-3376-4BB1-A850-7A90751C5BE6}" dt="2021-11-19T20:50:24.997" v="7172" actId="47"/>
        <pc:sldMkLst>
          <pc:docMk/>
          <pc:sldMk cId="1494333006" sldId="819"/>
        </pc:sldMkLst>
        <pc:spChg chg="mod">
          <ac:chgData name="Luis Alcaraz Pardo" userId="edaa1aa8-091f-4474-8841-4f986918f0ab" providerId="ADAL" clId="{B57051A6-3376-4BB1-A850-7A90751C5BE6}" dt="2021-11-19T20:48:13.165" v="7140" actId="14100"/>
          <ac:spMkLst>
            <pc:docMk/>
            <pc:sldMk cId="1494333006" sldId="819"/>
            <ac:spMk id="4" creationId="{29297C0C-F19A-499D-8547-FEC6B7518304}"/>
          </ac:spMkLst>
        </pc:spChg>
        <pc:spChg chg="del">
          <ac:chgData name="Luis Alcaraz Pardo" userId="edaa1aa8-091f-4474-8841-4f986918f0ab" providerId="ADAL" clId="{B57051A6-3376-4BB1-A850-7A90751C5BE6}" dt="2021-11-19T20:48:09.739" v="7139" actId="478"/>
          <ac:spMkLst>
            <pc:docMk/>
            <pc:sldMk cId="1494333006" sldId="819"/>
            <ac:spMk id="10" creationId="{83462EA0-63FA-4BCB-AB4E-D75A9B5CC41D}"/>
          </ac:spMkLst>
        </pc:spChg>
        <pc:spChg chg="mod">
          <ac:chgData name="Luis Alcaraz Pardo" userId="edaa1aa8-091f-4474-8841-4f986918f0ab" providerId="ADAL" clId="{B57051A6-3376-4BB1-A850-7A90751C5BE6}" dt="2021-11-19T20:49:33.189" v="7166" actId="207"/>
          <ac:spMkLst>
            <pc:docMk/>
            <pc:sldMk cId="1494333006" sldId="819"/>
            <ac:spMk id="14" creationId="{DA26AE36-8CA0-49D5-81D9-65DD1494E369}"/>
          </ac:spMkLst>
        </pc:spChg>
        <pc:spChg chg="del">
          <ac:chgData name="Luis Alcaraz Pardo" userId="edaa1aa8-091f-4474-8841-4f986918f0ab" providerId="ADAL" clId="{B57051A6-3376-4BB1-A850-7A90751C5BE6}" dt="2021-11-19T20:48:09.739" v="7139" actId="478"/>
          <ac:spMkLst>
            <pc:docMk/>
            <pc:sldMk cId="1494333006" sldId="819"/>
            <ac:spMk id="33" creationId="{A1CD6C1A-D1F3-4D26-9BA1-0DEFB80A8C12}"/>
          </ac:spMkLst>
        </pc:spChg>
        <pc:spChg chg="del">
          <ac:chgData name="Luis Alcaraz Pardo" userId="edaa1aa8-091f-4474-8841-4f986918f0ab" providerId="ADAL" clId="{B57051A6-3376-4BB1-A850-7A90751C5BE6}" dt="2021-11-19T20:48:09.739" v="7139" actId="478"/>
          <ac:spMkLst>
            <pc:docMk/>
            <pc:sldMk cId="1494333006" sldId="819"/>
            <ac:spMk id="34" creationId="{431C9192-C673-4923-AED0-D673E56DBD7F}"/>
          </ac:spMkLst>
        </pc:spChg>
        <pc:spChg chg="del">
          <ac:chgData name="Luis Alcaraz Pardo" userId="edaa1aa8-091f-4474-8841-4f986918f0ab" providerId="ADAL" clId="{B57051A6-3376-4BB1-A850-7A90751C5BE6}" dt="2021-11-19T20:48:09.739" v="7139" actId="478"/>
          <ac:spMkLst>
            <pc:docMk/>
            <pc:sldMk cId="1494333006" sldId="819"/>
            <ac:spMk id="35" creationId="{CE903D57-4D51-4F01-BE4D-FE13D4D45F4B}"/>
          </ac:spMkLst>
        </pc:spChg>
        <pc:spChg chg="add mod">
          <ac:chgData name="Luis Alcaraz Pardo" userId="edaa1aa8-091f-4474-8841-4f986918f0ab" providerId="ADAL" clId="{B57051A6-3376-4BB1-A850-7A90751C5BE6}" dt="2021-11-19T20:48:33.073" v="7154" actId="120"/>
          <ac:spMkLst>
            <pc:docMk/>
            <pc:sldMk cId="1494333006" sldId="819"/>
            <ac:spMk id="36" creationId="{8232398C-6B61-49D1-BEF5-FF4EA27B1AA0}"/>
          </ac:spMkLst>
        </pc:spChg>
        <pc:spChg chg="del">
          <ac:chgData name="Luis Alcaraz Pardo" userId="edaa1aa8-091f-4474-8841-4f986918f0ab" providerId="ADAL" clId="{B57051A6-3376-4BB1-A850-7A90751C5BE6}" dt="2021-11-19T20:47:58.410" v="7134" actId="478"/>
          <ac:spMkLst>
            <pc:docMk/>
            <pc:sldMk cId="1494333006" sldId="819"/>
            <ac:spMk id="38" creationId="{0AFDD169-1446-4B1A-BD15-598C360A0B96}"/>
          </ac:spMkLst>
        </pc:spChg>
        <pc:spChg chg="del">
          <ac:chgData name="Luis Alcaraz Pardo" userId="edaa1aa8-091f-4474-8841-4f986918f0ab" providerId="ADAL" clId="{B57051A6-3376-4BB1-A850-7A90751C5BE6}" dt="2021-11-19T20:48:09.739" v="7139" actId="478"/>
          <ac:spMkLst>
            <pc:docMk/>
            <pc:sldMk cId="1494333006" sldId="819"/>
            <ac:spMk id="41" creationId="{AF997C8E-FE8F-473D-BDB7-F04E08822DB1}"/>
          </ac:spMkLst>
        </pc:spChg>
        <pc:spChg chg="del">
          <ac:chgData name="Luis Alcaraz Pardo" userId="edaa1aa8-091f-4474-8841-4f986918f0ab" providerId="ADAL" clId="{B57051A6-3376-4BB1-A850-7A90751C5BE6}" dt="2021-11-19T20:48:09.739" v="7139" actId="478"/>
          <ac:spMkLst>
            <pc:docMk/>
            <pc:sldMk cId="1494333006" sldId="819"/>
            <ac:spMk id="42" creationId="{43E41B9D-71C9-49A8-91BA-C1509B056795}"/>
          </ac:spMkLst>
        </pc:spChg>
        <pc:spChg chg="del">
          <ac:chgData name="Luis Alcaraz Pardo" userId="edaa1aa8-091f-4474-8841-4f986918f0ab" providerId="ADAL" clId="{B57051A6-3376-4BB1-A850-7A90751C5BE6}" dt="2021-11-19T20:48:09.739" v="7139" actId="478"/>
          <ac:spMkLst>
            <pc:docMk/>
            <pc:sldMk cId="1494333006" sldId="819"/>
            <ac:spMk id="43" creationId="{BD0CE90C-DDFF-438E-84D4-F369BDA80C93}"/>
          </ac:spMkLst>
        </pc:spChg>
        <pc:spChg chg="del">
          <ac:chgData name="Luis Alcaraz Pardo" userId="edaa1aa8-091f-4474-8841-4f986918f0ab" providerId="ADAL" clId="{B57051A6-3376-4BB1-A850-7A90751C5BE6}" dt="2021-11-19T20:48:09.739" v="7139" actId="478"/>
          <ac:spMkLst>
            <pc:docMk/>
            <pc:sldMk cId="1494333006" sldId="819"/>
            <ac:spMk id="44" creationId="{6DCC8BBF-0FA5-4548-B673-35B26F10DBF4}"/>
          </ac:spMkLst>
        </pc:spChg>
        <pc:spChg chg="del">
          <ac:chgData name="Luis Alcaraz Pardo" userId="edaa1aa8-091f-4474-8841-4f986918f0ab" providerId="ADAL" clId="{B57051A6-3376-4BB1-A850-7A90751C5BE6}" dt="2021-11-19T20:48:06.643" v="7138" actId="478"/>
          <ac:spMkLst>
            <pc:docMk/>
            <pc:sldMk cId="1494333006" sldId="819"/>
            <ac:spMk id="48" creationId="{4B457E7A-0726-4DAB-ABDC-2F13BAC01E62}"/>
          </ac:spMkLst>
        </pc:spChg>
        <pc:spChg chg="del">
          <ac:chgData name="Luis Alcaraz Pardo" userId="edaa1aa8-091f-4474-8841-4f986918f0ab" providerId="ADAL" clId="{B57051A6-3376-4BB1-A850-7A90751C5BE6}" dt="2021-11-19T20:47:57.181" v="7133" actId="478"/>
          <ac:spMkLst>
            <pc:docMk/>
            <pc:sldMk cId="1494333006" sldId="819"/>
            <ac:spMk id="51" creationId="{0B56933D-C4AB-414D-895C-2F113DB87172}"/>
          </ac:spMkLst>
        </pc:spChg>
        <pc:spChg chg="del">
          <ac:chgData name="Luis Alcaraz Pardo" userId="edaa1aa8-091f-4474-8841-4f986918f0ab" providerId="ADAL" clId="{B57051A6-3376-4BB1-A850-7A90751C5BE6}" dt="2021-11-19T20:47:55.333" v="7132" actId="478"/>
          <ac:spMkLst>
            <pc:docMk/>
            <pc:sldMk cId="1494333006" sldId="819"/>
            <ac:spMk id="53" creationId="{7CB730D9-2382-4FC7-9583-6759648E902F}"/>
          </ac:spMkLst>
        </pc:spChg>
        <pc:spChg chg="del">
          <ac:chgData name="Luis Alcaraz Pardo" userId="edaa1aa8-091f-4474-8841-4f986918f0ab" providerId="ADAL" clId="{B57051A6-3376-4BB1-A850-7A90751C5BE6}" dt="2021-11-19T20:48:05.113" v="7137" actId="478"/>
          <ac:spMkLst>
            <pc:docMk/>
            <pc:sldMk cId="1494333006" sldId="819"/>
            <ac:spMk id="54" creationId="{68FF8AE6-A32A-4C24-9F98-6D56F14E6594}"/>
          </ac:spMkLst>
        </pc:spChg>
        <pc:spChg chg="del">
          <ac:chgData name="Luis Alcaraz Pardo" userId="edaa1aa8-091f-4474-8841-4f986918f0ab" providerId="ADAL" clId="{B57051A6-3376-4BB1-A850-7A90751C5BE6}" dt="2021-11-19T20:48:01.334" v="7135" actId="478"/>
          <ac:spMkLst>
            <pc:docMk/>
            <pc:sldMk cId="1494333006" sldId="819"/>
            <ac:spMk id="55" creationId="{E0333946-64FA-4F85-9CD6-0B7C18AB3435}"/>
          </ac:spMkLst>
        </pc:spChg>
        <pc:spChg chg="del">
          <ac:chgData name="Luis Alcaraz Pardo" userId="edaa1aa8-091f-4474-8841-4f986918f0ab" providerId="ADAL" clId="{B57051A6-3376-4BB1-A850-7A90751C5BE6}" dt="2021-11-19T20:48:02.917" v="7136" actId="478"/>
          <ac:spMkLst>
            <pc:docMk/>
            <pc:sldMk cId="1494333006" sldId="819"/>
            <ac:spMk id="56" creationId="{194A69B9-B094-4B31-91C5-B08BC72A2593}"/>
          </ac:spMkLst>
        </pc:spChg>
        <pc:spChg chg="del">
          <ac:chgData name="Luis Alcaraz Pardo" userId="edaa1aa8-091f-4474-8841-4f986918f0ab" providerId="ADAL" clId="{B57051A6-3376-4BB1-A850-7A90751C5BE6}" dt="2021-11-19T20:48:05.113" v="7137" actId="478"/>
          <ac:spMkLst>
            <pc:docMk/>
            <pc:sldMk cId="1494333006" sldId="819"/>
            <ac:spMk id="57" creationId="{5CB8CB8B-3E64-4551-A146-E930A5E4083B}"/>
          </ac:spMkLst>
        </pc:spChg>
        <pc:spChg chg="del">
          <ac:chgData name="Luis Alcaraz Pardo" userId="edaa1aa8-091f-4474-8841-4f986918f0ab" providerId="ADAL" clId="{B57051A6-3376-4BB1-A850-7A90751C5BE6}" dt="2021-11-19T20:48:01.334" v="7135" actId="478"/>
          <ac:spMkLst>
            <pc:docMk/>
            <pc:sldMk cId="1494333006" sldId="819"/>
            <ac:spMk id="58" creationId="{3D804BA5-4A3B-4C4E-885D-5D9FD82C8125}"/>
          </ac:spMkLst>
        </pc:spChg>
        <pc:spChg chg="del">
          <ac:chgData name="Luis Alcaraz Pardo" userId="edaa1aa8-091f-4474-8841-4f986918f0ab" providerId="ADAL" clId="{B57051A6-3376-4BB1-A850-7A90751C5BE6}" dt="2021-11-19T20:48:02.917" v="7136" actId="478"/>
          <ac:spMkLst>
            <pc:docMk/>
            <pc:sldMk cId="1494333006" sldId="819"/>
            <ac:spMk id="59" creationId="{A400E1F4-6FFB-4FA5-A9AE-4468E616C141}"/>
          </ac:spMkLst>
        </pc:spChg>
        <pc:spChg chg="del">
          <ac:chgData name="Luis Alcaraz Pardo" userId="edaa1aa8-091f-4474-8841-4f986918f0ab" providerId="ADAL" clId="{B57051A6-3376-4BB1-A850-7A90751C5BE6}" dt="2021-11-19T20:48:05.113" v="7137" actId="478"/>
          <ac:spMkLst>
            <pc:docMk/>
            <pc:sldMk cId="1494333006" sldId="819"/>
            <ac:spMk id="60" creationId="{1B4E8D1A-87AA-4651-91E8-F93B43298A74}"/>
          </ac:spMkLst>
        </pc:spChg>
        <pc:spChg chg="del">
          <ac:chgData name="Luis Alcaraz Pardo" userId="edaa1aa8-091f-4474-8841-4f986918f0ab" providerId="ADAL" clId="{B57051A6-3376-4BB1-A850-7A90751C5BE6}" dt="2021-11-19T20:48:01.334" v="7135" actId="478"/>
          <ac:spMkLst>
            <pc:docMk/>
            <pc:sldMk cId="1494333006" sldId="819"/>
            <ac:spMk id="61" creationId="{802CE9CA-1F98-4309-A5F7-31122107D0ED}"/>
          </ac:spMkLst>
        </pc:spChg>
        <pc:spChg chg="del">
          <ac:chgData name="Luis Alcaraz Pardo" userId="edaa1aa8-091f-4474-8841-4f986918f0ab" providerId="ADAL" clId="{B57051A6-3376-4BB1-A850-7A90751C5BE6}" dt="2021-11-19T20:48:02.917" v="7136" actId="478"/>
          <ac:spMkLst>
            <pc:docMk/>
            <pc:sldMk cId="1494333006" sldId="819"/>
            <ac:spMk id="62" creationId="{D201707C-9817-426E-B966-29278789B723}"/>
          </ac:spMkLst>
        </pc:spChg>
        <pc:spChg chg="del">
          <ac:chgData name="Luis Alcaraz Pardo" userId="edaa1aa8-091f-4474-8841-4f986918f0ab" providerId="ADAL" clId="{B57051A6-3376-4BB1-A850-7A90751C5BE6}" dt="2021-11-19T20:48:05.113" v="7137" actId="478"/>
          <ac:spMkLst>
            <pc:docMk/>
            <pc:sldMk cId="1494333006" sldId="819"/>
            <ac:spMk id="63" creationId="{937EC8BD-071B-48E5-A06E-33A73E155E4B}"/>
          </ac:spMkLst>
        </pc:spChg>
        <pc:spChg chg="del">
          <ac:chgData name="Luis Alcaraz Pardo" userId="edaa1aa8-091f-4474-8841-4f986918f0ab" providerId="ADAL" clId="{B57051A6-3376-4BB1-A850-7A90751C5BE6}" dt="2021-11-19T20:48:01.334" v="7135" actId="478"/>
          <ac:spMkLst>
            <pc:docMk/>
            <pc:sldMk cId="1494333006" sldId="819"/>
            <ac:spMk id="64" creationId="{FFB588FF-3898-4906-853D-17D56E4EA104}"/>
          </ac:spMkLst>
        </pc:spChg>
        <pc:spChg chg="del">
          <ac:chgData name="Luis Alcaraz Pardo" userId="edaa1aa8-091f-4474-8841-4f986918f0ab" providerId="ADAL" clId="{B57051A6-3376-4BB1-A850-7A90751C5BE6}" dt="2021-11-19T20:48:02.917" v="7136" actId="478"/>
          <ac:spMkLst>
            <pc:docMk/>
            <pc:sldMk cId="1494333006" sldId="819"/>
            <ac:spMk id="65" creationId="{1B60F46D-B594-4F28-A04F-0AE65FAEE86B}"/>
          </ac:spMkLst>
        </pc:spChg>
        <pc:spChg chg="del">
          <ac:chgData name="Luis Alcaraz Pardo" userId="edaa1aa8-091f-4474-8841-4f986918f0ab" providerId="ADAL" clId="{B57051A6-3376-4BB1-A850-7A90751C5BE6}" dt="2021-11-19T20:48:05.113" v="7137" actId="478"/>
          <ac:spMkLst>
            <pc:docMk/>
            <pc:sldMk cId="1494333006" sldId="819"/>
            <ac:spMk id="66" creationId="{180067A8-F3F1-479D-8165-3A98EF9BE9AE}"/>
          </ac:spMkLst>
        </pc:spChg>
        <pc:spChg chg="del">
          <ac:chgData name="Luis Alcaraz Pardo" userId="edaa1aa8-091f-4474-8841-4f986918f0ab" providerId="ADAL" clId="{B57051A6-3376-4BB1-A850-7A90751C5BE6}" dt="2021-11-19T20:48:01.334" v="7135" actId="478"/>
          <ac:spMkLst>
            <pc:docMk/>
            <pc:sldMk cId="1494333006" sldId="819"/>
            <ac:spMk id="67" creationId="{653F6CC2-23C3-4976-8097-F61B453D36EE}"/>
          </ac:spMkLst>
        </pc:spChg>
        <pc:spChg chg="del">
          <ac:chgData name="Luis Alcaraz Pardo" userId="edaa1aa8-091f-4474-8841-4f986918f0ab" providerId="ADAL" clId="{B57051A6-3376-4BB1-A850-7A90751C5BE6}" dt="2021-11-19T20:48:02.917" v="7136" actId="478"/>
          <ac:spMkLst>
            <pc:docMk/>
            <pc:sldMk cId="1494333006" sldId="819"/>
            <ac:spMk id="68" creationId="{0CFCCCC0-0BED-49FA-BB40-B9B167E9429D}"/>
          </ac:spMkLst>
        </pc:spChg>
        <pc:spChg chg="del">
          <ac:chgData name="Luis Alcaraz Pardo" userId="edaa1aa8-091f-4474-8841-4f986918f0ab" providerId="ADAL" clId="{B57051A6-3376-4BB1-A850-7A90751C5BE6}" dt="2021-11-19T20:48:09.739" v="7139" actId="478"/>
          <ac:spMkLst>
            <pc:docMk/>
            <pc:sldMk cId="1494333006" sldId="819"/>
            <ac:spMk id="70" creationId="{25AA1199-3174-4EB4-B05F-6330157C5732}"/>
          </ac:spMkLst>
        </pc:spChg>
        <pc:picChg chg="add del mod">
          <ac:chgData name="Luis Alcaraz Pardo" userId="edaa1aa8-091f-4474-8841-4f986918f0ab" providerId="ADAL" clId="{B57051A6-3376-4BB1-A850-7A90751C5BE6}" dt="2021-11-19T20:48:50.906" v="7158" actId="478"/>
          <ac:picMkLst>
            <pc:docMk/>
            <pc:sldMk cId="1494333006" sldId="819"/>
            <ac:picMk id="5" creationId="{4C69A11C-1713-4DE3-994C-98406F91B9E9}"/>
          </ac:picMkLst>
        </pc:picChg>
        <pc:picChg chg="add mod ord modCrop">
          <ac:chgData name="Luis Alcaraz Pardo" userId="edaa1aa8-091f-4474-8841-4f986918f0ab" providerId="ADAL" clId="{B57051A6-3376-4BB1-A850-7A90751C5BE6}" dt="2021-11-19T20:49:59.770" v="7169" actId="18131"/>
          <ac:picMkLst>
            <pc:docMk/>
            <pc:sldMk cId="1494333006" sldId="819"/>
            <ac:picMk id="7" creationId="{4DFA84DE-7DE8-4821-9C15-8069341E63C7}"/>
          </ac:picMkLst>
        </pc:picChg>
      </pc:sldChg>
      <pc:sldChg chg="delSp modSp add mod">
        <pc:chgData name="Luis Alcaraz Pardo" userId="edaa1aa8-091f-4474-8841-4f986918f0ab" providerId="ADAL" clId="{B57051A6-3376-4BB1-A850-7A90751C5BE6}" dt="2021-11-19T21:22:16.895" v="7316" actId="20577"/>
        <pc:sldMkLst>
          <pc:docMk/>
          <pc:sldMk cId="4111164603" sldId="819"/>
        </pc:sldMkLst>
        <pc:spChg chg="mod">
          <ac:chgData name="Luis Alcaraz Pardo" userId="edaa1aa8-091f-4474-8841-4f986918f0ab" providerId="ADAL" clId="{B57051A6-3376-4BB1-A850-7A90751C5BE6}" dt="2021-11-19T21:22:16.895" v="7316" actId="20577"/>
          <ac:spMkLst>
            <pc:docMk/>
            <pc:sldMk cId="4111164603" sldId="819"/>
            <ac:spMk id="8" creationId="{3445FF5A-BB98-4270-B179-14F5BC68B734}"/>
          </ac:spMkLst>
        </pc:spChg>
        <pc:spChg chg="del">
          <ac:chgData name="Luis Alcaraz Pardo" userId="edaa1aa8-091f-4474-8841-4f986918f0ab" providerId="ADAL" clId="{B57051A6-3376-4BB1-A850-7A90751C5BE6}" dt="2021-11-19T21:20:30.723" v="7315" actId="478"/>
          <ac:spMkLst>
            <pc:docMk/>
            <pc:sldMk cId="4111164603" sldId="819"/>
            <ac:spMk id="12" creationId="{E5D9DFA3-6FAD-47D7-A3A6-4D4D5B4102AB}"/>
          </ac:spMkLst>
        </pc:spChg>
        <pc:spChg chg="del">
          <ac:chgData name="Luis Alcaraz Pardo" userId="edaa1aa8-091f-4474-8841-4f986918f0ab" providerId="ADAL" clId="{B57051A6-3376-4BB1-A850-7A90751C5BE6}" dt="2021-11-19T21:20:30.723" v="7315" actId="478"/>
          <ac:spMkLst>
            <pc:docMk/>
            <pc:sldMk cId="4111164603" sldId="819"/>
            <ac:spMk id="13" creationId="{27BAD61B-BF3E-4A0F-B500-818105FF23A4}"/>
          </ac:spMkLst>
        </pc:spChg>
        <pc:spChg chg="del">
          <ac:chgData name="Luis Alcaraz Pardo" userId="edaa1aa8-091f-4474-8841-4f986918f0ab" providerId="ADAL" clId="{B57051A6-3376-4BB1-A850-7A90751C5BE6}" dt="2021-11-19T21:20:30.723" v="7315" actId="478"/>
          <ac:spMkLst>
            <pc:docMk/>
            <pc:sldMk cId="4111164603" sldId="819"/>
            <ac:spMk id="14" creationId="{5020DDFF-9A8D-45E1-AC57-35EB9D2FB693}"/>
          </ac:spMkLst>
        </pc:spChg>
        <pc:spChg chg="del">
          <ac:chgData name="Luis Alcaraz Pardo" userId="edaa1aa8-091f-4474-8841-4f986918f0ab" providerId="ADAL" clId="{B57051A6-3376-4BB1-A850-7A90751C5BE6}" dt="2021-11-19T21:20:30.723" v="7315" actId="478"/>
          <ac:spMkLst>
            <pc:docMk/>
            <pc:sldMk cId="4111164603" sldId="819"/>
            <ac:spMk id="15" creationId="{D49793BD-89C2-4B17-B113-334301A6C57B}"/>
          </ac:spMkLst>
        </pc:spChg>
        <pc:spChg chg="del">
          <ac:chgData name="Luis Alcaraz Pardo" userId="edaa1aa8-091f-4474-8841-4f986918f0ab" providerId="ADAL" clId="{B57051A6-3376-4BB1-A850-7A90751C5BE6}" dt="2021-11-19T21:20:30.723" v="7315" actId="478"/>
          <ac:spMkLst>
            <pc:docMk/>
            <pc:sldMk cId="4111164603" sldId="819"/>
            <ac:spMk id="16" creationId="{08E774EE-F7E5-45E8-946F-49ECE4686726}"/>
          </ac:spMkLst>
        </pc:spChg>
        <pc:spChg chg="del">
          <ac:chgData name="Luis Alcaraz Pardo" userId="edaa1aa8-091f-4474-8841-4f986918f0ab" providerId="ADAL" clId="{B57051A6-3376-4BB1-A850-7A90751C5BE6}" dt="2021-11-19T21:20:30.723" v="7315" actId="478"/>
          <ac:spMkLst>
            <pc:docMk/>
            <pc:sldMk cId="4111164603" sldId="819"/>
            <ac:spMk id="21" creationId="{DB179B1C-C289-48E5-AFB3-127A9CF3888F}"/>
          </ac:spMkLst>
        </pc:spChg>
        <pc:graphicFrameChg chg="del">
          <ac:chgData name="Luis Alcaraz Pardo" userId="edaa1aa8-091f-4474-8841-4f986918f0ab" providerId="ADAL" clId="{B57051A6-3376-4BB1-A850-7A90751C5BE6}" dt="2021-11-19T21:20:30.723" v="7315" actId="478"/>
          <ac:graphicFrameMkLst>
            <pc:docMk/>
            <pc:sldMk cId="4111164603" sldId="819"/>
            <ac:graphicFrameMk id="20" creationId="{B34B2FF0-AFC3-4779-B0EE-05FD1B5252FE}"/>
          </ac:graphicFrameMkLst>
        </pc:graphicFrameChg>
        <pc:picChg chg="del">
          <ac:chgData name="Luis Alcaraz Pardo" userId="edaa1aa8-091f-4474-8841-4f986918f0ab" providerId="ADAL" clId="{B57051A6-3376-4BB1-A850-7A90751C5BE6}" dt="2021-11-19T21:20:30.723" v="7315" actId="478"/>
          <ac:picMkLst>
            <pc:docMk/>
            <pc:sldMk cId="4111164603" sldId="819"/>
            <ac:picMk id="6" creationId="{86EB9A6F-2128-4F9C-A632-B3B7D8FF7D88}"/>
          </ac:picMkLst>
        </pc:picChg>
      </pc:sldChg>
      <pc:sldMasterChg chg="modSldLayout">
        <pc:chgData name="Luis Alcaraz Pardo" userId="edaa1aa8-091f-4474-8841-4f986918f0ab" providerId="ADAL" clId="{B57051A6-3376-4BB1-A850-7A90751C5BE6}" dt="2021-11-19T13:24:13.214" v="1489" actId="1076"/>
        <pc:sldMasterMkLst>
          <pc:docMk/>
          <pc:sldMasterMk cId="2118250846" sldId="2147483648"/>
        </pc:sldMasterMkLst>
        <pc:sldLayoutChg chg="delSp modSp mod">
          <pc:chgData name="Luis Alcaraz Pardo" userId="edaa1aa8-091f-4474-8841-4f986918f0ab" providerId="ADAL" clId="{B57051A6-3376-4BB1-A850-7A90751C5BE6}" dt="2021-11-19T13:24:13.214" v="1489" actId="1076"/>
          <pc:sldLayoutMkLst>
            <pc:docMk/>
            <pc:sldMasterMk cId="2118250846" sldId="2147483648"/>
            <pc:sldLayoutMk cId="292117059" sldId="2147483660"/>
          </pc:sldLayoutMkLst>
          <pc:spChg chg="del">
            <ac:chgData name="Luis Alcaraz Pardo" userId="edaa1aa8-091f-4474-8841-4f986918f0ab" providerId="ADAL" clId="{B57051A6-3376-4BB1-A850-7A90751C5BE6}" dt="2021-11-19T12:48:13.422" v="974" actId="478"/>
            <ac:spMkLst>
              <pc:docMk/>
              <pc:sldMasterMk cId="2118250846" sldId="2147483648"/>
              <pc:sldLayoutMk cId="292117059" sldId="2147483660"/>
              <ac:spMk id="7" creationId="{2E228246-8505-4AA2-B09C-FC0B9547B0A2}"/>
            </ac:spMkLst>
          </pc:spChg>
          <pc:spChg chg="del">
            <ac:chgData name="Luis Alcaraz Pardo" userId="edaa1aa8-091f-4474-8841-4f986918f0ab" providerId="ADAL" clId="{B57051A6-3376-4BB1-A850-7A90751C5BE6}" dt="2021-11-19T12:48:14.177" v="975" actId="478"/>
            <ac:spMkLst>
              <pc:docMk/>
              <pc:sldMasterMk cId="2118250846" sldId="2147483648"/>
              <pc:sldLayoutMk cId="292117059" sldId="2147483660"/>
              <ac:spMk id="8" creationId="{1C312CC6-040B-4799-A0C5-746AB65D25E2}"/>
            </ac:spMkLst>
          </pc:spChg>
          <pc:spChg chg="del">
            <ac:chgData name="Luis Alcaraz Pardo" userId="edaa1aa8-091f-4474-8841-4f986918f0ab" providerId="ADAL" clId="{B57051A6-3376-4BB1-A850-7A90751C5BE6}" dt="2021-11-19T12:48:12.731" v="973" actId="478"/>
            <ac:spMkLst>
              <pc:docMk/>
              <pc:sldMasterMk cId="2118250846" sldId="2147483648"/>
              <pc:sldLayoutMk cId="292117059" sldId="2147483660"/>
              <ac:spMk id="10" creationId="{B30F6994-9E7D-4E39-AB1E-C0C614579AFC}"/>
            </ac:spMkLst>
          </pc:spChg>
          <pc:spChg chg="mod">
            <ac:chgData name="Luis Alcaraz Pardo" userId="edaa1aa8-091f-4474-8841-4f986918f0ab" providerId="ADAL" clId="{B57051A6-3376-4BB1-A850-7A90751C5BE6}" dt="2021-11-19T13:24:13.214" v="1489" actId="1076"/>
            <ac:spMkLst>
              <pc:docMk/>
              <pc:sldMasterMk cId="2118250846" sldId="2147483648"/>
              <pc:sldLayoutMk cId="292117059" sldId="2147483660"/>
              <ac:spMk id="13" creationId="{57C848DD-5F2C-4AE8-A13B-90BD1B3F3282}"/>
            </ac:spMkLst>
          </pc:spChg>
          <pc:spChg chg="del">
            <ac:chgData name="Luis Alcaraz Pardo" userId="edaa1aa8-091f-4474-8841-4f986918f0ab" providerId="ADAL" clId="{B57051A6-3376-4BB1-A850-7A90751C5BE6}" dt="2021-11-19T12:48:10.720" v="972" actId="478"/>
            <ac:spMkLst>
              <pc:docMk/>
              <pc:sldMasterMk cId="2118250846" sldId="2147483648"/>
              <pc:sldLayoutMk cId="292117059" sldId="2147483660"/>
              <ac:spMk id="17" creationId="{0B64A9EF-4895-4647-BAF8-7101ED5E9FB6}"/>
            </ac:spMkLst>
          </pc:spChg>
          <pc:picChg chg="mod">
            <ac:chgData name="Luis Alcaraz Pardo" userId="edaa1aa8-091f-4474-8841-4f986918f0ab" providerId="ADAL" clId="{B57051A6-3376-4BB1-A850-7A90751C5BE6}" dt="2021-11-18T20:14:41.267" v="687" actId="1036"/>
            <ac:picMkLst>
              <pc:docMk/>
              <pc:sldMasterMk cId="2118250846" sldId="2147483648"/>
              <pc:sldLayoutMk cId="292117059" sldId="2147483660"/>
              <ac:picMk id="12" creationId="{75CA34E4-B703-43E9-8E65-2F205973B889}"/>
            </ac:picMkLst>
          </pc:picChg>
          <pc:picChg chg="del">
            <ac:chgData name="Luis Alcaraz Pardo" userId="edaa1aa8-091f-4474-8841-4f986918f0ab" providerId="ADAL" clId="{B57051A6-3376-4BB1-A850-7A90751C5BE6}" dt="2021-11-19T12:48:28.416" v="977" actId="478"/>
            <ac:picMkLst>
              <pc:docMk/>
              <pc:sldMasterMk cId="2118250846" sldId="2147483648"/>
              <pc:sldLayoutMk cId="292117059" sldId="2147483660"/>
              <ac:picMk id="18" creationId="{4A3408D3-B743-4540-A426-9BF9CA043E8B}"/>
            </ac:picMkLst>
          </pc:picChg>
          <pc:picChg chg="del">
            <ac:chgData name="Luis Alcaraz Pardo" userId="edaa1aa8-091f-4474-8841-4f986918f0ab" providerId="ADAL" clId="{B57051A6-3376-4BB1-A850-7A90751C5BE6}" dt="2021-11-19T12:48:25.787" v="976" actId="478"/>
            <ac:picMkLst>
              <pc:docMk/>
              <pc:sldMasterMk cId="2118250846" sldId="2147483648"/>
              <pc:sldLayoutMk cId="292117059" sldId="2147483660"/>
              <ac:picMk id="19" creationId="{D47DF352-10A5-44EC-BC96-F3EEB2847F69}"/>
            </ac:picMkLst>
          </pc:picChg>
          <pc:picChg chg="mod">
            <ac:chgData name="Luis Alcaraz Pardo" userId="edaa1aa8-091f-4474-8841-4f986918f0ab" providerId="ADAL" clId="{B57051A6-3376-4BB1-A850-7A90751C5BE6}" dt="2021-11-18T20:06:06.185" v="622" actId="1076"/>
            <ac:picMkLst>
              <pc:docMk/>
              <pc:sldMasterMk cId="2118250846" sldId="2147483648"/>
              <pc:sldLayoutMk cId="292117059" sldId="2147483660"/>
              <ac:picMk id="20" creationId="{0907AC54-C485-449C-ABAA-83907AE06FAB}"/>
            </ac:picMkLst>
          </pc:picChg>
          <pc:picChg chg="mod">
            <ac:chgData name="Luis Alcaraz Pardo" userId="edaa1aa8-091f-4474-8841-4f986918f0ab" providerId="ADAL" clId="{B57051A6-3376-4BB1-A850-7A90751C5BE6}" dt="2021-11-19T13:24:10.619" v="1487" actId="1076"/>
            <ac:picMkLst>
              <pc:docMk/>
              <pc:sldMasterMk cId="2118250846" sldId="2147483648"/>
              <pc:sldLayoutMk cId="292117059" sldId="2147483660"/>
              <ac:picMk id="21" creationId="{462CD664-2827-4ABC-B519-35E68297E662}"/>
            </ac:picMkLst>
          </pc:picChg>
        </pc:sldLayoutChg>
      </pc:sldMasterChg>
      <pc:sldMasterChg chg="delSp del mod delSldLayout modSldLayout">
        <pc:chgData name="Luis Alcaraz Pardo" userId="edaa1aa8-091f-4474-8841-4f986918f0ab" providerId="ADAL" clId="{B57051A6-3376-4BB1-A850-7A90751C5BE6}" dt="2021-11-19T18:42:32.854" v="4586" actId="47"/>
        <pc:sldMasterMkLst>
          <pc:docMk/>
          <pc:sldMasterMk cId="652200673" sldId="2147483674"/>
        </pc:sldMasterMkLst>
        <pc:picChg chg="del">
          <ac:chgData name="Luis Alcaraz Pardo" userId="edaa1aa8-091f-4474-8841-4f986918f0ab" providerId="ADAL" clId="{B57051A6-3376-4BB1-A850-7A90751C5BE6}" dt="2021-11-18T20:07:40.463" v="632" actId="478"/>
          <ac:picMkLst>
            <pc:docMk/>
            <pc:sldMasterMk cId="652200673" sldId="2147483674"/>
            <ac:picMk id="7" creationId="{B43FBF6A-0CF6-486F-BDA0-45B8F9EE97BE}"/>
          </ac:picMkLst>
        </pc:picChg>
        <pc:picChg chg="del">
          <ac:chgData name="Luis Alcaraz Pardo" userId="edaa1aa8-091f-4474-8841-4f986918f0ab" providerId="ADAL" clId="{B57051A6-3376-4BB1-A850-7A90751C5BE6}" dt="2021-11-18T20:07:41.219" v="633" actId="478"/>
          <ac:picMkLst>
            <pc:docMk/>
            <pc:sldMasterMk cId="652200673" sldId="2147483674"/>
            <ac:picMk id="8" creationId="{F5598AD0-8392-45B0-B884-CCFE37074DBF}"/>
          </ac:picMkLst>
        </pc:picChg>
        <pc:picChg chg="del">
          <ac:chgData name="Luis Alcaraz Pardo" userId="edaa1aa8-091f-4474-8841-4f986918f0ab" providerId="ADAL" clId="{B57051A6-3376-4BB1-A850-7A90751C5BE6}" dt="2021-11-18T20:07:41.787" v="634" actId="478"/>
          <ac:picMkLst>
            <pc:docMk/>
            <pc:sldMasterMk cId="652200673" sldId="2147483674"/>
            <ac:picMk id="9" creationId="{79FB8B9E-39FE-40C0-8791-9EF0BC9DB4CF}"/>
          </ac:picMkLst>
        </pc:picChg>
        <pc:picChg chg="del">
          <ac:chgData name="Luis Alcaraz Pardo" userId="edaa1aa8-091f-4474-8841-4f986918f0ab" providerId="ADAL" clId="{B57051A6-3376-4BB1-A850-7A90751C5BE6}" dt="2021-11-19T12:48:53.381" v="985" actId="478"/>
          <ac:picMkLst>
            <pc:docMk/>
            <pc:sldMasterMk cId="652200673" sldId="2147483674"/>
            <ac:picMk id="10" creationId="{DD004B37-A8E1-4711-887B-A8BADD544917}"/>
          </ac:picMkLst>
        </pc:picChg>
        <pc:picChg chg="del">
          <ac:chgData name="Luis Alcaraz Pardo" userId="edaa1aa8-091f-4474-8841-4f986918f0ab" providerId="ADAL" clId="{B57051A6-3376-4BB1-A850-7A90751C5BE6}" dt="2021-11-19T12:48:52.654" v="984" actId="478"/>
          <ac:picMkLst>
            <pc:docMk/>
            <pc:sldMasterMk cId="652200673" sldId="2147483674"/>
            <ac:picMk id="12" creationId="{DF2AA9D8-327D-4565-8520-9B0E0C6FB432}"/>
          </ac:picMkLst>
        </pc:picChg>
        <pc:sldLayoutChg chg="del">
          <pc:chgData name="Luis Alcaraz Pardo" userId="edaa1aa8-091f-4474-8841-4f986918f0ab" providerId="ADAL" clId="{B57051A6-3376-4BB1-A850-7A90751C5BE6}" dt="2021-11-19T18:42:32.854" v="4586" actId="47"/>
          <pc:sldLayoutMkLst>
            <pc:docMk/>
            <pc:sldMasterMk cId="652200673" sldId="2147483674"/>
            <pc:sldLayoutMk cId="1808745144" sldId="2147483675"/>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1685027743" sldId="2147483676"/>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1858084518" sldId="2147483677"/>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991974235" sldId="2147483678"/>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394233130" sldId="2147483679"/>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1479691269" sldId="2147483680"/>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1304290421" sldId="2147483681"/>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4188063077" sldId="2147483682"/>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4096466779" sldId="2147483683"/>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2526696800" sldId="2147483684"/>
          </pc:sldLayoutMkLst>
        </pc:sldLayoutChg>
        <pc:sldLayoutChg chg="del">
          <pc:chgData name="Luis Alcaraz Pardo" userId="edaa1aa8-091f-4474-8841-4f986918f0ab" providerId="ADAL" clId="{B57051A6-3376-4BB1-A850-7A90751C5BE6}" dt="2021-11-19T18:42:32.854" v="4586" actId="47"/>
          <pc:sldLayoutMkLst>
            <pc:docMk/>
            <pc:sldMasterMk cId="652200673" sldId="2147483674"/>
            <pc:sldLayoutMk cId="348320058" sldId="2147483685"/>
          </pc:sldLayoutMkLst>
        </pc:sldLayoutChg>
        <pc:sldLayoutChg chg="delSp modSp del mod">
          <pc:chgData name="Luis Alcaraz Pardo" userId="edaa1aa8-091f-4474-8841-4f986918f0ab" providerId="ADAL" clId="{B57051A6-3376-4BB1-A850-7A90751C5BE6}" dt="2021-11-19T18:42:32.854" v="4586" actId="47"/>
          <pc:sldLayoutMkLst>
            <pc:docMk/>
            <pc:sldMasterMk cId="652200673" sldId="2147483674"/>
            <pc:sldLayoutMk cId="3771181081" sldId="2147483686"/>
          </pc:sldLayoutMkLst>
          <pc:spChg chg="del">
            <ac:chgData name="Luis Alcaraz Pardo" userId="edaa1aa8-091f-4474-8841-4f986918f0ab" providerId="ADAL" clId="{B57051A6-3376-4BB1-A850-7A90751C5BE6}" dt="2021-11-19T12:48:35.619" v="980" actId="478"/>
            <ac:spMkLst>
              <pc:docMk/>
              <pc:sldMasterMk cId="652200673" sldId="2147483674"/>
              <pc:sldLayoutMk cId="3771181081" sldId="2147483686"/>
              <ac:spMk id="7" creationId="{2E228246-8505-4AA2-B09C-FC0B9547B0A2}"/>
            </ac:spMkLst>
          </pc:spChg>
          <pc:spChg chg="del">
            <ac:chgData name="Luis Alcaraz Pardo" userId="edaa1aa8-091f-4474-8841-4f986918f0ab" providerId="ADAL" clId="{B57051A6-3376-4BB1-A850-7A90751C5BE6}" dt="2021-11-19T12:48:37.203" v="982" actId="478"/>
            <ac:spMkLst>
              <pc:docMk/>
              <pc:sldMasterMk cId="652200673" sldId="2147483674"/>
              <pc:sldLayoutMk cId="3771181081" sldId="2147483686"/>
              <ac:spMk id="8" creationId="{1C312CC6-040B-4799-A0C5-746AB65D25E2}"/>
            </ac:spMkLst>
          </pc:spChg>
          <pc:spChg chg="del mod">
            <ac:chgData name="Luis Alcaraz Pardo" userId="edaa1aa8-091f-4474-8841-4f986918f0ab" providerId="ADAL" clId="{B57051A6-3376-4BB1-A850-7A90751C5BE6}" dt="2021-11-19T12:48:36.341" v="981" actId="478"/>
            <ac:spMkLst>
              <pc:docMk/>
              <pc:sldMasterMk cId="652200673" sldId="2147483674"/>
              <pc:sldLayoutMk cId="3771181081" sldId="2147483686"/>
              <ac:spMk id="10" creationId="{B30F6994-9E7D-4E39-AB1E-C0C614579AFC}"/>
            </ac:spMkLst>
          </pc:spChg>
          <pc:spChg chg="del">
            <ac:chgData name="Luis Alcaraz Pardo" userId="edaa1aa8-091f-4474-8841-4f986918f0ab" providerId="ADAL" clId="{B57051A6-3376-4BB1-A850-7A90751C5BE6}" dt="2021-11-19T12:48:33.724" v="978" actId="478"/>
            <ac:spMkLst>
              <pc:docMk/>
              <pc:sldMasterMk cId="652200673" sldId="2147483674"/>
              <pc:sldLayoutMk cId="3771181081" sldId="2147483686"/>
              <ac:spMk id="17" creationId="{0B64A9EF-4895-4647-BAF8-7101ED5E9FB6}"/>
            </ac:spMkLst>
          </pc:spChg>
          <pc:picChg chg="del">
            <ac:chgData name="Luis Alcaraz Pardo" userId="edaa1aa8-091f-4474-8841-4f986918f0ab" providerId="ADAL" clId="{B57051A6-3376-4BB1-A850-7A90751C5BE6}" dt="2021-11-19T12:48:37.847" v="983" actId="478"/>
            <ac:picMkLst>
              <pc:docMk/>
              <pc:sldMasterMk cId="652200673" sldId="2147483674"/>
              <pc:sldLayoutMk cId="3771181081" sldId="2147483686"/>
              <ac:picMk id="18" creationId="{4A3408D3-B743-4540-A426-9BF9CA043E8B}"/>
            </ac:picMkLst>
          </pc:picChg>
        </pc:sldLayoutChg>
      </pc:sldMasterChg>
      <pc:sldMasterChg chg="addSp delSp modSp mod">
        <pc:chgData name="Luis Alcaraz Pardo" userId="edaa1aa8-091f-4474-8841-4f986918f0ab" providerId="ADAL" clId="{B57051A6-3376-4BB1-A850-7A90751C5BE6}" dt="2021-11-19T15:24:58.619" v="3348" actId="478"/>
        <pc:sldMasterMkLst>
          <pc:docMk/>
          <pc:sldMasterMk cId="1994416061" sldId="2147483687"/>
        </pc:sldMasterMkLst>
        <pc:graphicFrameChg chg="add mod modGraphic">
          <ac:chgData name="Luis Alcaraz Pardo" userId="edaa1aa8-091f-4474-8841-4f986918f0ab" providerId="ADAL" clId="{B57051A6-3376-4BB1-A850-7A90751C5BE6}" dt="2021-11-19T13:30:03.602" v="1537" actId="14100"/>
          <ac:graphicFrameMkLst>
            <pc:docMk/>
            <pc:sldMasterMk cId="1994416061" sldId="2147483687"/>
            <ac:graphicFrameMk id="13" creationId="{A0573BC6-639E-417A-956E-E5BE25A0649F}"/>
          </ac:graphicFrameMkLst>
        </pc:graphicFrameChg>
        <pc:picChg chg="del">
          <ac:chgData name="Luis Alcaraz Pardo" userId="edaa1aa8-091f-4474-8841-4f986918f0ab" providerId="ADAL" clId="{B57051A6-3376-4BB1-A850-7A90751C5BE6}" dt="2021-11-18T20:08:03.571" v="639" actId="478"/>
          <ac:picMkLst>
            <pc:docMk/>
            <pc:sldMasterMk cId="1994416061" sldId="2147483687"/>
            <ac:picMk id="7" creationId="{B43FBF6A-0CF6-486F-BDA0-45B8F9EE97BE}"/>
          </ac:picMkLst>
        </pc:picChg>
        <pc:picChg chg="del">
          <ac:chgData name="Luis Alcaraz Pardo" userId="edaa1aa8-091f-4474-8841-4f986918f0ab" providerId="ADAL" clId="{B57051A6-3376-4BB1-A850-7A90751C5BE6}" dt="2021-11-18T20:07:59.777" v="636" actId="478"/>
          <ac:picMkLst>
            <pc:docMk/>
            <pc:sldMasterMk cId="1994416061" sldId="2147483687"/>
            <ac:picMk id="8" creationId="{F5598AD0-8392-45B0-B884-CCFE37074DBF}"/>
          </ac:picMkLst>
        </pc:picChg>
        <pc:picChg chg="del">
          <ac:chgData name="Luis Alcaraz Pardo" userId="edaa1aa8-091f-4474-8841-4f986918f0ab" providerId="ADAL" clId="{B57051A6-3376-4BB1-A850-7A90751C5BE6}" dt="2021-11-18T20:08:00.476" v="637" actId="478"/>
          <ac:picMkLst>
            <pc:docMk/>
            <pc:sldMasterMk cId="1994416061" sldId="2147483687"/>
            <ac:picMk id="9" creationId="{79FB8B9E-39FE-40C0-8791-9EF0BC9DB4CF}"/>
          </ac:picMkLst>
        </pc:picChg>
        <pc:picChg chg="del">
          <ac:chgData name="Luis Alcaraz Pardo" userId="edaa1aa8-091f-4474-8841-4f986918f0ab" providerId="ADAL" clId="{B57051A6-3376-4BB1-A850-7A90751C5BE6}" dt="2021-11-19T15:24:58.619" v="3348" actId="478"/>
          <ac:picMkLst>
            <pc:docMk/>
            <pc:sldMasterMk cId="1994416061" sldId="2147483687"/>
            <ac:picMk id="10" creationId="{DD004B37-A8E1-4711-887B-A8BADD544917}"/>
          </ac:picMkLst>
        </pc:picChg>
        <pc:picChg chg="del">
          <ac:chgData name="Luis Alcaraz Pardo" userId="edaa1aa8-091f-4474-8841-4f986918f0ab" providerId="ADAL" clId="{B57051A6-3376-4BB1-A850-7A90751C5BE6}" dt="2021-11-18T20:08:02.387" v="638" actId="478"/>
          <ac:picMkLst>
            <pc:docMk/>
            <pc:sldMasterMk cId="1994416061" sldId="2147483687"/>
            <ac:picMk id="12" creationId="{DF2AA9D8-327D-4565-8520-9B0E0C6FB432}"/>
          </ac:picMkLst>
        </pc:picChg>
      </pc:sldMasterChg>
    </pc:docChg>
  </pc:docChgLst>
  <pc:docChgLst>
    <pc:chgData name="Luis Alcaraz Pardo" userId="edaa1aa8-091f-4474-8841-4f986918f0ab" providerId="ADAL" clId="{3113681E-2C4A-428B-B34B-76B3C44D79A6}"/>
    <pc:docChg chg="modSld sldOrd">
      <pc:chgData name="Luis Alcaraz Pardo" userId="edaa1aa8-091f-4474-8841-4f986918f0ab" providerId="ADAL" clId="{3113681E-2C4A-428B-B34B-76B3C44D79A6}" dt="2022-04-26T16:05:30.919" v="1"/>
      <pc:docMkLst>
        <pc:docMk/>
      </pc:docMkLst>
      <pc:sldChg chg="ord">
        <pc:chgData name="Luis Alcaraz Pardo" userId="edaa1aa8-091f-4474-8841-4f986918f0ab" providerId="ADAL" clId="{3113681E-2C4A-428B-B34B-76B3C44D79A6}" dt="2022-04-26T16:05:30.919" v="1"/>
        <pc:sldMkLst>
          <pc:docMk/>
          <pc:sldMk cId="4111164603" sldId="819"/>
        </pc:sldMkLst>
      </pc:sldChg>
    </pc:docChg>
  </pc:docChgLst>
  <pc:docChgLst>
    <pc:chgData name="Luis Alcaraz Pardo" userId="edaa1aa8-091f-4474-8841-4f986918f0ab" providerId="ADAL" clId="{B097DC5D-7E63-4DD3-9F48-B92F6B4F20A4}"/>
    <pc:docChg chg="custSel delSld modSld">
      <pc:chgData name="Luis Alcaraz Pardo" userId="edaa1aa8-091f-4474-8841-4f986918f0ab" providerId="ADAL" clId="{B097DC5D-7E63-4DD3-9F48-B92F6B4F20A4}" dt="2021-12-07T13:00:26.937" v="251" actId="27918"/>
      <pc:docMkLst>
        <pc:docMk/>
      </pc:docMkLst>
      <pc:sldChg chg="modSp">
        <pc:chgData name="Luis Alcaraz Pardo" userId="edaa1aa8-091f-4474-8841-4f986918f0ab" providerId="ADAL" clId="{B097DC5D-7E63-4DD3-9F48-B92F6B4F20A4}" dt="2021-12-07T12:44:43.979" v="250" actId="20577"/>
        <pc:sldMkLst>
          <pc:docMk/>
          <pc:sldMk cId="2799302551" sldId="812"/>
        </pc:sldMkLst>
        <pc:spChg chg="mod">
          <ac:chgData name="Luis Alcaraz Pardo" userId="edaa1aa8-091f-4474-8841-4f986918f0ab" providerId="ADAL" clId="{B097DC5D-7E63-4DD3-9F48-B92F6B4F20A4}" dt="2021-12-07T12:44:43.979" v="250" actId="20577"/>
          <ac:spMkLst>
            <pc:docMk/>
            <pc:sldMk cId="2799302551" sldId="812"/>
            <ac:spMk id="14" creationId="{DA26AE36-8CA0-49D5-81D9-65DD1494E369}"/>
          </ac:spMkLst>
        </pc:spChg>
      </pc:sldChg>
      <pc:sldChg chg="del">
        <pc:chgData name="Luis Alcaraz Pardo" userId="edaa1aa8-091f-4474-8841-4f986918f0ab" providerId="ADAL" clId="{B097DC5D-7E63-4DD3-9F48-B92F6B4F20A4}" dt="2021-12-07T12:34:59.847" v="114" actId="47"/>
        <pc:sldMkLst>
          <pc:docMk/>
          <pc:sldMk cId="356927565" sldId="814"/>
        </pc:sldMkLst>
      </pc:sldChg>
      <pc:sldChg chg="del">
        <pc:chgData name="Luis Alcaraz Pardo" userId="edaa1aa8-091f-4474-8841-4f986918f0ab" providerId="ADAL" clId="{B097DC5D-7E63-4DD3-9F48-B92F6B4F20A4}" dt="2021-12-07T12:34:59.847" v="114" actId="47"/>
        <pc:sldMkLst>
          <pc:docMk/>
          <pc:sldMk cId="3488557382" sldId="815"/>
        </pc:sldMkLst>
      </pc:sldChg>
      <pc:sldChg chg="del">
        <pc:chgData name="Luis Alcaraz Pardo" userId="edaa1aa8-091f-4474-8841-4f986918f0ab" providerId="ADAL" clId="{B097DC5D-7E63-4DD3-9F48-B92F6B4F20A4}" dt="2021-12-07T12:34:59.847" v="114" actId="47"/>
        <pc:sldMkLst>
          <pc:docMk/>
          <pc:sldMk cId="451466681" sldId="816"/>
        </pc:sldMkLst>
      </pc:sldChg>
      <pc:sldChg chg="del">
        <pc:chgData name="Luis Alcaraz Pardo" userId="edaa1aa8-091f-4474-8841-4f986918f0ab" providerId="ADAL" clId="{B097DC5D-7E63-4DD3-9F48-B92F6B4F20A4}" dt="2021-12-07T12:34:59.847" v="114" actId="47"/>
        <pc:sldMkLst>
          <pc:docMk/>
          <pc:sldMk cId="3628917372" sldId="817"/>
        </pc:sldMkLst>
      </pc:sldChg>
      <pc:sldChg chg="del">
        <pc:chgData name="Luis Alcaraz Pardo" userId="edaa1aa8-091f-4474-8841-4f986918f0ab" providerId="ADAL" clId="{B097DC5D-7E63-4DD3-9F48-B92F6B4F20A4}" dt="2021-12-07T12:34:59.847" v="114" actId="47"/>
        <pc:sldMkLst>
          <pc:docMk/>
          <pc:sldMk cId="3018638938" sldId="818"/>
        </pc:sldMkLst>
      </pc:sldChg>
      <pc:sldChg chg="modSp mod">
        <pc:chgData name="Luis Alcaraz Pardo" userId="edaa1aa8-091f-4474-8841-4f986918f0ab" providerId="ADAL" clId="{B097DC5D-7E63-4DD3-9F48-B92F6B4F20A4}" dt="2021-12-07T12:44:07.211" v="165" actId="20577"/>
        <pc:sldMkLst>
          <pc:docMk/>
          <pc:sldMk cId="4111164603" sldId="819"/>
        </pc:sldMkLst>
        <pc:spChg chg="mod">
          <ac:chgData name="Luis Alcaraz Pardo" userId="edaa1aa8-091f-4474-8841-4f986918f0ab" providerId="ADAL" clId="{B097DC5D-7E63-4DD3-9F48-B92F6B4F20A4}" dt="2021-12-07T12:44:07.211" v="165" actId="20577"/>
          <ac:spMkLst>
            <pc:docMk/>
            <pc:sldMk cId="4111164603" sldId="819"/>
            <ac:spMk id="16" creationId="{2876DA40-1A9F-43E3-9B99-4C37D28543D4}"/>
          </ac:spMkLst>
        </pc:spChg>
      </pc:sldChg>
      <pc:sldChg chg="del">
        <pc:chgData name="Luis Alcaraz Pardo" userId="edaa1aa8-091f-4474-8841-4f986918f0ab" providerId="ADAL" clId="{B097DC5D-7E63-4DD3-9F48-B92F6B4F20A4}" dt="2021-12-07T12:34:59.847" v="114" actId="47"/>
        <pc:sldMkLst>
          <pc:docMk/>
          <pc:sldMk cId="3311015846" sldId="820"/>
        </pc:sldMkLst>
      </pc:sldChg>
      <pc:sldChg chg="del">
        <pc:chgData name="Luis Alcaraz Pardo" userId="edaa1aa8-091f-4474-8841-4f986918f0ab" providerId="ADAL" clId="{B097DC5D-7E63-4DD3-9F48-B92F6B4F20A4}" dt="2021-12-07T12:34:59.847" v="114" actId="47"/>
        <pc:sldMkLst>
          <pc:docMk/>
          <pc:sldMk cId="2429145441" sldId="821"/>
        </pc:sldMkLst>
      </pc:sldChg>
      <pc:sldChg chg="del">
        <pc:chgData name="Luis Alcaraz Pardo" userId="edaa1aa8-091f-4474-8841-4f986918f0ab" providerId="ADAL" clId="{B097DC5D-7E63-4DD3-9F48-B92F6B4F20A4}" dt="2021-12-07T12:34:59.847" v="114" actId="47"/>
        <pc:sldMkLst>
          <pc:docMk/>
          <pc:sldMk cId="3359892544" sldId="822"/>
        </pc:sldMkLst>
      </pc:sldChg>
      <pc:sldChg chg="del">
        <pc:chgData name="Luis Alcaraz Pardo" userId="edaa1aa8-091f-4474-8841-4f986918f0ab" providerId="ADAL" clId="{B097DC5D-7E63-4DD3-9F48-B92F6B4F20A4}" dt="2021-12-07T12:34:59.847" v="114" actId="47"/>
        <pc:sldMkLst>
          <pc:docMk/>
          <pc:sldMk cId="1107642404" sldId="823"/>
        </pc:sldMkLst>
      </pc:sldChg>
      <pc:sldChg chg="del">
        <pc:chgData name="Luis Alcaraz Pardo" userId="edaa1aa8-091f-4474-8841-4f986918f0ab" providerId="ADAL" clId="{B097DC5D-7E63-4DD3-9F48-B92F6B4F20A4}" dt="2021-12-07T12:34:59.847" v="114" actId="47"/>
        <pc:sldMkLst>
          <pc:docMk/>
          <pc:sldMk cId="3041432794" sldId="824"/>
        </pc:sldMkLst>
      </pc:sldChg>
      <pc:sldChg chg="del">
        <pc:chgData name="Luis Alcaraz Pardo" userId="edaa1aa8-091f-4474-8841-4f986918f0ab" providerId="ADAL" clId="{B097DC5D-7E63-4DD3-9F48-B92F6B4F20A4}" dt="2021-12-07T12:34:59.847" v="114" actId="47"/>
        <pc:sldMkLst>
          <pc:docMk/>
          <pc:sldMk cId="641835376" sldId="825"/>
        </pc:sldMkLst>
      </pc:sldChg>
      <pc:sldChg chg="del">
        <pc:chgData name="Luis Alcaraz Pardo" userId="edaa1aa8-091f-4474-8841-4f986918f0ab" providerId="ADAL" clId="{B097DC5D-7E63-4DD3-9F48-B92F6B4F20A4}" dt="2021-12-07T12:34:59.847" v="114" actId="47"/>
        <pc:sldMkLst>
          <pc:docMk/>
          <pc:sldMk cId="141667314" sldId="826"/>
        </pc:sldMkLst>
      </pc:sldChg>
      <pc:sldChg chg="del">
        <pc:chgData name="Luis Alcaraz Pardo" userId="edaa1aa8-091f-4474-8841-4f986918f0ab" providerId="ADAL" clId="{B097DC5D-7E63-4DD3-9F48-B92F6B4F20A4}" dt="2021-12-07T12:34:59.847" v="114" actId="47"/>
        <pc:sldMkLst>
          <pc:docMk/>
          <pc:sldMk cId="2117424055" sldId="827"/>
        </pc:sldMkLst>
      </pc:sldChg>
      <pc:sldChg chg="delSp modSp mod">
        <pc:chgData name="Luis Alcaraz Pardo" userId="edaa1aa8-091f-4474-8841-4f986918f0ab" providerId="ADAL" clId="{B097DC5D-7E63-4DD3-9F48-B92F6B4F20A4}" dt="2021-12-07T12:34:40.389" v="113" actId="14100"/>
        <pc:sldMkLst>
          <pc:docMk/>
          <pc:sldMk cId="1041187901" sldId="828"/>
        </pc:sldMkLst>
        <pc:spChg chg="mod">
          <ac:chgData name="Luis Alcaraz Pardo" userId="edaa1aa8-091f-4474-8841-4f986918f0ab" providerId="ADAL" clId="{B097DC5D-7E63-4DD3-9F48-B92F6B4F20A4}" dt="2021-12-07T12:34:40.389" v="113" actId="14100"/>
          <ac:spMkLst>
            <pc:docMk/>
            <pc:sldMk cId="1041187901" sldId="828"/>
            <ac:spMk id="4" creationId="{29297C0C-F19A-499D-8547-FEC6B7518304}"/>
          </ac:spMkLst>
        </pc:spChg>
        <pc:spChg chg="mod">
          <ac:chgData name="Luis Alcaraz Pardo" userId="edaa1aa8-091f-4474-8841-4f986918f0ab" providerId="ADAL" clId="{B097DC5D-7E63-4DD3-9F48-B92F6B4F20A4}" dt="2021-12-07T12:34:16.366" v="48" actId="1036"/>
          <ac:spMkLst>
            <pc:docMk/>
            <pc:sldMk cId="1041187901" sldId="828"/>
            <ac:spMk id="15" creationId="{E65B3D85-9C32-4214-9721-D86A1BAFDB6C}"/>
          </ac:spMkLst>
        </pc:spChg>
        <pc:spChg chg="mod">
          <ac:chgData name="Luis Alcaraz Pardo" userId="edaa1aa8-091f-4474-8841-4f986918f0ab" providerId="ADAL" clId="{B097DC5D-7E63-4DD3-9F48-B92F6B4F20A4}" dt="2021-12-07T12:34:16.366" v="48" actId="1036"/>
          <ac:spMkLst>
            <pc:docMk/>
            <pc:sldMk cId="1041187901" sldId="828"/>
            <ac:spMk id="16" creationId="{F30588A7-F05B-443D-B740-B16EFF8B927A}"/>
          </ac:spMkLst>
        </pc:spChg>
        <pc:spChg chg="del">
          <ac:chgData name="Luis Alcaraz Pardo" userId="edaa1aa8-091f-4474-8841-4f986918f0ab" providerId="ADAL" clId="{B097DC5D-7E63-4DD3-9F48-B92F6B4F20A4}" dt="2021-12-07T12:33:57.981" v="25" actId="478"/>
          <ac:spMkLst>
            <pc:docMk/>
            <pc:sldMk cId="1041187901" sldId="828"/>
            <ac:spMk id="27" creationId="{BC9FFD42-4883-47A8-974F-8E691136DE28}"/>
          </ac:spMkLst>
        </pc:spChg>
        <pc:spChg chg="del mod">
          <ac:chgData name="Luis Alcaraz Pardo" userId="edaa1aa8-091f-4474-8841-4f986918f0ab" providerId="ADAL" clId="{B097DC5D-7E63-4DD3-9F48-B92F6B4F20A4}" dt="2021-12-07T12:33:52.339" v="22"/>
          <ac:spMkLst>
            <pc:docMk/>
            <pc:sldMk cId="1041187901" sldId="828"/>
            <ac:spMk id="30" creationId="{56B533F1-E4D8-4F7C-887E-C099C450826E}"/>
          </ac:spMkLst>
        </pc:spChg>
        <pc:spChg chg="del">
          <ac:chgData name="Luis Alcaraz Pardo" userId="edaa1aa8-091f-4474-8841-4f986918f0ab" providerId="ADAL" clId="{B097DC5D-7E63-4DD3-9F48-B92F6B4F20A4}" dt="2021-12-07T12:33:54.507" v="23" actId="478"/>
          <ac:spMkLst>
            <pc:docMk/>
            <pc:sldMk cId="1041187901" sldId="828"/>
            <ac:spMk id="45" creationId="{77BABF98-8200-4091-8A17-75B588721069}"/>
          </ac:spMkLst>
        </pc:spChg>
        <pc:spChg chg="del">
          <ac:chgData name="Luis Alcaraz Pardo" userId="edaa1aa8-091f-4474-8841-4f986918f0ab" providerId="ADAL" clId="{B097DC5D-7E63-4DD3-9F48-B92F6B4F20A4}" dt="2021-12-07T12:33:58.780" v="26" actId="478"/>
          <ac:spMkLst>
            <pc:docMk/>
            <pc:sldMk cId="1041187901" sldId="828"/>
            <ac:spMk id="46" creationId="{381EBF73-562A-40E7-90B8-28D0C2574800}"/>
          </ac:spMkLst>
        </pc:spChg>
        <pc:spChg chg="del mod">
          <ac:chgData name="Luis Alcaraz Pardo" userId="edaa1aa8-091f-4474-8841-4f986918f0ab" providerId="ADAL" clId="{B097DC5D-7E63-4DD3-9F48-B92F6B4F20A4}" dt="2021-12-07T12:33:54.507" v="23" actId="478"/>
          <ac:spMkLst>
            <pc:docMk/>
            <pc:sldMk cId="1041187901" sldId="828"/>
            <ac:spMk id="51" creationId="{0B56933D-C4AB-414D-895C-2F113DB87172}"/>
          </ac:spMkLst>
        </pc:spChg>
        <pc:spChg chg="del">
          <ac:chgData name="Luis Alcaraz Pardo" userId="edaa1aa8-091f-4474-8841-4f986918f0ab" providerId="ADAL" clId="{B097DC5D-7E63-4DD3-9F48-B92F6B4F20A4}" dt="2021-12-07T12:33:56.733" v="24" actId="478"/>
          <ac:spMkLst>
            <pc:docMk/>
            <pc:sldMk cId="1041187901" sldId="828"/>
            <ac:spMk id="54" creationId="{68FF8AE6-A32A-4C24-9F98-6D56F14E6594}"/>
          </ac:spMkLst>
        </pc:spChg>
        <pc:spChg chg="del">
          <ac:chgData name="Luis Alcaraz Pardo" userId="edaa1aa8-091f-4474-8841-4f986918f0ab" providerId="ADAL" clId="{B097DC5D-7E63-4DD3-9F48-B92F6B4F20A4}" dt="2021-12-07T12:33:54.507" v="23" actId="478"/>
          <ac:spMkLst>
            <pc:docMk/>
            <pc:sldMk cId="1041187901" sldId="828"/>
            <ac:spMk id="55" creationId="{E0333946-64FA-4F85-9CD6-0B7C18AB3435}"/>
          </ac:spMkLst>
        </pc:spChg>
        <pc:spChg chg="del">
          <ac:chgData name="Luis Alcaraz Pardo" userId="edaa1aa8-091f-4474-8841-4f986918f0ab" providerId="ADAL" clId="{B097DC5D-7E63-4DD3-9F48-B92F6B4F20A4}" dt="2021-12-07T12:33:50.805" v="19" actId="478"/>
          <ac:spMkLst>
            <pc:docMk/>
            <pc:sldMk cId="1041187901" sldId="828"/>
            <ac:spMk id="58" creationId="{3D804BA5-4A3B-4C4E-885D-5D9FD82C8125}"/>
          </ac:spMkLst>
        </pc:spChg>
        <pc:spChg chg="mod">
          <ac:chgData name="Luis Alcaraz Pardo" userId="edaa1aa8-091f-4474-8841-4f986918f0ab" providerId="ADAL" clId="{B097DC5D-7E63-4DD3-9F48-B92F6B4F20A4}" dt="2021-12-07T12:34:16.366" v="48" actId="1036"/>
          <ac:spMkLst>
            <pc:docMk/>
            <pc:sldMk cId="1041187901" sldId="828"/>
            <ac:spMk id="60" creationId="{1B4E8D1A-87AA-4651-91E8-F93B43298A74}"/>
          </ac:spMkLst>
        </pc:spChg>
        <pc:spChg chg="mod">
          <ac:chgData name="Luis Alcaraz Pardo" userId="edaa1aa8-091f-4474-8841-4f986918f0ab" providerId="ADAL" clId="{B097DC5D-7E63-4DD3-9F48-B92F6B4F20A4}" dt="2021-12-07T12:34:33.692" v="111" actId="20577"/>
          <ac:spMkLst>
            <pc:docMk/>
            <pc:sldMk cId="1041187901" sldId="828"/>
            <ac:spMk id="61" creationId="{802CE9CA-1F98-4309-A5F7-31122107D0ED}"/>
          </ac:spMkLst>
        </pc:spChg>
      </pc:sldChg>
      <pc:sldChg chg="addSp delSp modSp mod">
        <pc:chgData name="Luis Alcaraz Pardo" userId="edaa1aa8-091f-4474-8841-4f986918f0ab" providerId="ADAL" clId="{B097DC5D-7E63-4DD3-9F48-B92F6B4F20A4}" dt="2021-12-07T13:00:26.937" v="251" actId="27918"/>
        <pc:sldMkLst>
          <pc:docMk/>
          <pc:sldMk cId="135349364" sldId="830"/>
        </pc:sldMkLst>
        <pc:spChg chg="mod">
          <ac:chgData name="Luis Alcaraz Pardo" userId="edaa1aa8-091f-4474-8841-4f986918f0ab" providerId="ADAL" clId="{B097DC5D-7E63-4DD3-9F48-B92F6B4F20A4}" dt="2021-12-07T12:43:03.403" v="128" actId="20577"/>
          <ac:spMkLst>
            <pc:docMk/>
            <pc:sldMk cId="135349364" sldId="830"/>
            <ac:spMk id="58" creationId="{B32E95BC-35DD-4AF6-8CD0-6A3DC647CF49}"/>
          </ac:spMkLst>
        </pc:spChg>
        <pc:spChg chg="mod">
          <ac:chgData name="Luis Alcaraz Pardo" userId="edaa1aa8-091f-4474-8841-4f986918f0ab" providerId="ADAL" clId="{B097DC5D-7E63-4DD3-9F48-B92F6B4F20A4}" dt="2021-12-07T12:43:09.356" v="132" actId="20577"/>
          <ac:spMkLst>
            <pc:docMk/>
            <pc:sldMk cId="135349364" sldId="830"/>
            <ac:spMk id="59" creationId="{D1679FD6-B753-46D1-A74E-66161C42B681}"/>
          </ac:spMkLst>
        </pc:spChg>
        <pc:spChg chg="mod">
          <ac:chgData name="Luis Alcaraz Pardo" userId="edaa1aa8-091f-4474-8841-4f986918f0ab" providerId="ADAL" clId="{B097DC5D-7E63-4DD3-9F48-B92F6B4F20A4}" dt="2021-12-07T12:43:16.523" v="136" actId="20577"/>
          <ac:spMkLst>
            <pc:docMk/>
            <pc:sldMk cId="135349364" sldId="830"/>
            <ac:spMk id="60" creationId="{5DB60686-3162-4410-AF95-C174F79CDC6A}"/>
          </ac:spMkLst>
        </pc:spChg>
        <pc:spChg chg="mod">
          <ac:chgData name="Luis Alcaraz Pardo" userId="edaa1aa8-091f-4474-8841-4f986918f0ab" providerId="ADAL" clId="{B097DC5D-7E63-4DD3-9F48-B92F6B4F20A4}" dt="2021-12-07T12:43:25.739" v="139" actId="20577"/>
          <ac:spMkLst>
            <pc:docMk/>
            <pc:sldMk cId="135349364" sldId="830"/>
            <ac:spMk id="61" creationId="{D6AC39E1-2B3E-4AD9-9121-350489738BC8}"/>
          </ac:spMkLst>
        </pc:spChg>
        <pc:spChg chg="mod">
          <ac:chgData name="Luis Alcaraz Pardo" userId="edaa1aa8-091f-4474-8841-4f986918f0ab" providerId="ADAL" clId="{B097DC5D-7E63-4DD3-9F48-B92F6B4F20A4}" dt="2021-12-07T12:43:40.300" v="151" actId="20577"/>
          <ac:spMkLst>
            <pc:docMk/>
            <pc:sldMk cId="135349364" sldId="830"/>
            <ac:spMk id="73" creationId="{1FF9EA6A-8C40-4AF1-9897-B0747BAC711F}"/>
          </ac:spMkLst>
        </pc:spChg>
        <pc:graphicFrameChg chg="add mod">
          <ac:chgData name="Luis Alcaraz Pardo" userId="edaa1aa8-091f-4474-8841-4f986918f0ab" providerId="ADAL" clId="{B097DC5D-7E63-4DD3-9F48-B92F6B4F20A4}" dt="2021-12-07T12:42:24.725" v="126" actId="207"/>
          <ac:graphicFrameMkLst>
            <pc:docMk/>
            <pc:sldMk cId="135349364" sldId="830"/>
            <ac:graphicFrameMk id="28" creationId="{DD84CBF5-314A-4CC5-8B4E-B39DCB91DF7E}"/>
          </ac:graphicFrameMkLst>
        </pc:graphicFrameChg>
        <pc:graphicFrameChg chg="del">
          <ac:chgData name="Luis Alcaraz Pardo" userId="edaa1aa8-091f-4474-8841-4f986918f0ab" providerId="ADAL" clId="{B097DC5D-7E63-4DD3-9F48-B92F6B4F20A4}" dt="2021-12-07T12:39:39.098" v="115" actId="478"/>
          <ac:graphicFrameMkLst>
            <pc:docMk/>
            <pc:sldMk cId="135349364" sldId="830"/>
            <ac:graphicFrameMk id="45" creationId="{5EE907D2-F427-458F-820A-4123A0818EBF}"/>
          </ac:graphicFrameMkLst>
        </pc:graphicFrameChg>
      </pc:sldChg>
      <pc:sldChg chg="del">
        <pc:chgData name="Luis Alcaraz Pardo" userId="edaa1aa8-091f-4474-8841-4f986918f0ab" providerId="ADAL" clId="{B097DC5D-7E63-4DD3-9F48-B92F6B4F20A4}" dt="2021-12-07T12:34:59.847" v="114" actId="47"/>
        <pc:sldMkLst>
          <pc:docMk/>
          <pc:sldMk cId="1667878286" sldId="831"/>
        </pc:sldMkLst>
      </pc:sldChg>
    </pc:docChg>
  </pc:docChgLst>
  <pc:docChgLst>
    <pc:chgData name="Luis Alcaraz Pardo" userId="edaa1aa8-091f-4474-8841-4f986918f0ab" providerId="ADAL" clId="{4D1B8D9F-C9D5-44A1-8944-3BD4BF013114}"/>
    <pc:docChg chg="delSld modSld sldOrd">
      <pc:chgData name="Luis Alcaraz Pardo" userId="edaa1aa8-091f-4474-8841-4f986918f0ab" providerId="ADAL" clId="{4D1B8D9F-C9D5-44A1-8944-3BD4BF013114}" dt="2022-05-04T13:23:09.810" v="49" actId="20577"/>
      <pc:docMkLst>
        <pc:docMk/>
      </pc:docMkLst>
      <pc:sldChg chg="modSp">
        <pc:chgData name="Luis Alcaraz Pardo" userId="edaa1aa8-091f-4474-8841-4f986918f0ab" providerId="ADAL" clId="{4D1B8D9F-C9D5-44A1-8944-3BD4BF013114}" dt="2022-05-04T13:17:48.257" v="15" actId="20577"/>
        <pc:sldMkLst>
          <pc:docMk/>
          <pc:sldMk cId="2799302551" sldId="812"/>
        </pc:sldMkLst>
        <pc:spChg chg="mod">
          <ac:chgData name="Luis Alcaraz Pardo" userId="edaa1aa8-091f-4474-8841-4f986918f0ab" providerId="ADAL" clId="{4D1B8D9F-C9D5-44A1-8944-3BD4BF013114}" dt="2022-05-04T13:17:48.257" v="15" actId="20577"/>
          <ac:spMkLst>
            <pc:docMk/>
            <pc:sldMk cId="2799302551" sldId="812"/>
            <ac:spMk id="14" creationId="{DA26AE36-8CA0-49D5-81D9-65DD1494E369}"/>
          </ac:spMkLst>
        </pc:spChg>
      </pc:sldChg>
      <pc:sldChg chg="del">
        <pc:chgData name="Luis Alcaraz Pardo" userId="edaa1aa8-091f-4474-8841-4f986918f0ab" providerId="ADAL" clId="{4D1B8D9F-C9D5-44A1-8944-3BD4BF013114}" dt="2022-05-04T13:17:55.576" v="17" actId="47"/>
        <pc:sldMkLst>
          <pc:docMk/>
          <pc:sldMk cId="356927565" sldId="814"/>
        </pc:sldMkLst>
      </pc:sldChg>
      <pc:sldChg chg="del">
        <pc:chgData name="Luis Alcaraz Pardo" userId="edaa1aa8-091f-4474-8841-4f986918f0ab" providerId="ADAL" clId="{4D1B8D9F-C9D5-44A1-8944-3BD4BF013114}" dt="2022-05-04T13:17:56.613" v="18" actId="47"/>
        <pc:sldMkLst>
          <pc:docMk/>
          <pc:sldMk cId="451466681" sldId="816"/>
        </pc:sldMkLst>
      </pc:sldChg>
      <pc:sldChg chg="modSp mod ord">
        <pc:chgData name="Luis Alcaraz Pardo" userId="edaa1aa8-091f-4474-8841-4f986918f0ab" providerId="ADAL" clId="{4D1B8D9F-C9D5-44A1-8944-3BD4BF013114}" dt="2022-05-04T13:18:18.915" v="48"/>
        <pc:sldMkLst>
          <pc:docMk/>
          <pc:sldMk cId="4111164603" sldId="819"/>
        </pc:sldMkLst>
        <pc:spChg chg="mod">
          <ac:chgData name="Luis Alcaraz Pardo" userId="edaa1aa8-091f-4474-8841-4f986918f0ab" providerId="ADAL" clId="{4D1B8D9F-C9D5-44A1-8944-3BD4BF013114}" dt="2022-05-04T13:18:14.482" v="46" actId="20577"/>
          <ac:spMkLst>
            <pc:docMk/>
            <pc:sldMk cId="4111164603" sldId="819"/>
            <ac:spMk id="8" creationId="{3445FF5A-BB98-4270-B179-14F5BC68B734}"/>
          </ac:spMkLst>
        </pc:spChg>
      </pc:sldChg>
      <pc:sldChg chg="del">
        <pc:chgData name="Luis Alcaraz Pardo" userId="edaa1aa8-091f-4474-8841-4f986918f0ab" providerId="ADAL" clId="{4D1B8D9F-C9D5-44A1-8944-3BD4BF013114}" dt="2022-05-04T13:17:54.627" v="16" actId="47"/>
        <pc:sldMkLst>
          <pc:docMk/>
          <pc:sldMk cId="1041187901" sldId="828"/>
        </pc:sldMkLst>
      </pc:sldChg>
      <pc:sldChg chg="modSp mod">
        <pc:chgData name="Luis Alcaraz Pardo" userId="edaa1aa8-091f-4474-8841-4f986918f0ab" providerId="ADAL" clId="{4D1B8D9F-C9D5-44A1-8944-3BD4BF013114}" dt="2022-05-04T13:23:09.810" v="49" actId="20577"/>
        <pc:sldMkLst>
          <pc:docMk/>
          <pc:sldMk cId="135349364" sldId="830"/>
        </pc:sldMkLst>
        <pc:spChg chg="mod">
          <ac:chgData name="Luis Alcaraz Pardo" userId="edaa1aa8-091f-4474-8841-4f986918f0ab" providerId="ADAL" clId="{4D1B8D9F-C9D5-44A1-8944-3BD4BF013114}" dt="2022-05-04T13:23:09.810" v="49" actId="20577"/>
          <ac:spMkLst>
            <pc:docMk/>
            <pc:sldMk cId="135349364" sldId="830"/>
            <ac:spMk id="8" creationId="{3445FF5A-BB98-4270-B179-14F5BC68B734}"/>
          </ac:spMkLst>
        </pc:spChg>
      </pc:sldChg>
    </pc:docChg>
  </pc:docChgLst>
  <pc:docChgLst>
    <pc:chgData name="Luis Alcaraz Pardo" userId="edaa1aa8-091f-4474-8841-4f986918f0ab" providerId="ADAL" clId="{59DA9C56-11BB-42D0-8CF0-376E3540ABE4}"/>
    <pc:docChg chg="custSel addSld delSld modSld delMainMaster">
      <pc:chgData name="Luis Alcaraz Pardo" userId="edaa1aa8-091f-4474-8841-4f986918f0ab" providerId="ADAL" clId="{59DA9C56-11BB-42D0-8CF0-376E3540ABE4}" dt="2021-10-28T13:22:33.226" v="51" actId="207"/>
      <pc:docMkLst>
        <pc:docMk/>
      </pc:docMkLst>
      <pc:sldChg chg="add mod modClrScheme chgLayout">
        <pc:chgData name="Luis Alcaraz Pardo" userId="edaa1aa8-091f-4474-8841-4f986918f0ab" providerId="ADAL" clId="{59DA9C56-11BB-42D0-8CF0-376E3540ABE4}" dt="2021-10-28T13:21:01.469" v="43" actId="700"/>
        <pc:sldMkLst>
          <pc:docMk/>
          <pc:sldMk cId="2621080572" sldId="269"/>
        </pc:sldMkLst>
      </pc:sldChg>
      <pc:sldChg chg="modSp mod">
        <pc:chgData name="Luis Alcaraz Pardo" userId="edaa1aa8-091f-4474-8841-4f986918f0ab" providerId="ADAL" clId="{59DA9C56-11BB-42D0-8CF0-376E3540ABE4}" dt="2021-10-28T13:12:22.596" v="39" actId="20577"/>
        <pc:sldMkLst>
          <pc:docMk/>
          <pc:sldMk cId="1590435914" sldId="493"/>
        </pc:sldMkLst>
        <pc:spChg chg="mod">
          <ac:chgData name="Luis Alcaraz Pardo" userId="edaa1aa8-091f-4474-8841-4f986918f0ab" providerId="ADAL" clId="{59DA9C56-11BB-42D0-8CF0-376E3540ABE4}" dt="2021-10-28T13:12:15.609" v="35" actId="20577"/>
          <ac:spMkLst>
            <pc:docMk/>
            <pc:sldMk cId="1590435914" sldId="493"/>
            <ac:spMk id="3" creationId="{79396D0C-9FB5-4C59-8D00-2BFB3CC1D240}"/>
          </ac:spMkLst>
        </pc:spChg>
        <pc:spChg chg="mod">
          <ac:chgData name="Luis Alcaraz Pardo" userId="edaa1aa8-091f-4474-8841-4f986918f0ab" providerId="ADAL" clId="{59DA9C56-11BB-42D0-8CF0-376E3540ABE4}" dt="2021-10-28T13:12:22.596" v="39" actId="20577"/>
          <ac:spMkLst>
            <pc:docMk/>
            <pc:sldMk cId="1590435914" sldId="493"/>
            <ac:spMk id="4" creationId="{1CC71029-E98B-4B05-A6E9-4D4ADB3D68EA}"/>
          </ac:spMkLst>
        </pc:spChg>
      </pc:sldChg>
      <pc:sldChg chg="del">
        <pc:chgData name="Luis Alcaraz Pardo" userId="edaa1aa8-091f-4474-8841-4f986918f0ab" providerId="ADAL" clId="{59DA9C56-11BB-42D0-8CF0-376E3540ABE4}" dt="2021-10-28T13:15:08.802" v="40" actId="47"/>
        <pc:sldMkLst>
          <pc:docMk/>
          <pc:sldMk cId="1548028532" sldId="537"/>
        </pc:sldMkLst>
      </pc:sldChg>
      <pc:sldChg chg="del">
        <pc:chgData name="Luis Alcaraz Pardo" userId="edaa1aa8-091f-4474-8841-4f986918f0ab" providerId="ADAL" clId="{59DA9C56-11BB-42D0-8CF0-376E3540ABE4}" dt="2021-10-28T13:15:08.802" v="40" actId="47"/>
        <pc:sldMkLst>
          <pc:docMk/>
          <pc:sldMk cId="2838543296" sldId="539"/>
        </pc:sldMkLst>
      </pc:sldChg>
      <pc:sldChg chg="del">
        <pc:chgData name="Luis Alcaraz Pardo" userId="edaa1aa8-091f-4474-8841-4f986918f0ab" providerId="ADAL" clId="{59DA9C56-11BB-42D0-8CF0-376E3540ABE4}" dt="2021-10-28T13:15:14.471" v="41" actId="47"/>
        <pc:sldMkLst>
          <pc:docMk/>
          <pc:sldMk cId="1616965048" sldId="654"/>
        </pc:sldMkLst>
      </pc:sldChg>
      <pc:sldChg chg="del">
        <pc:chgData name="Luis Alcaraz Pardo" userId="edaa1aa8-091f-4474-8841-4f986918f0ab" providerId="ADAL" clId="{59DA9C56-11BB-42D0-8CF0-376E3540ABE4}" dt="2021-10-28T13:15:14.471" v="41" actId="47"/>
        <pc:sldMkLst>
          <pc:docMk/>
          <pc:sldMk cId="1632690580" sldId="655"/>
        </pc:sldMkLst>
      </pc:sldChg>
      <pc:sldChg chg="del">
        <pc:chgData name="Luis Alcaraz Pardo" userId="edaa1aa8-091f-4474-8841-4f986918f0ab" providerId="ADAL" clId="{59DA9C56-11BB-42D0-8CF0-376E3540ABE4}" dt="2021-10-28T13:15:14.471" v="41" actId="47"/>
        <pc:sldMkLst>
          <pc:docMk/>
          <pc:sldMk cId="1563912037" sldId="656"/>
        </pc:sldMkLst>
      </pc:sldChg>
      <pc:sldChg chg="del">
        <pc:chgData name="Luis Alcaraz Pardo" userId="edaa1aa8-091f-4474-8841-4f986918f0ab" providerId="ADAL" clId="{59DA9C56-11BB-42D0-8CF0-376E3540ABE4}" dt="2021-10-28T13:15:14.471" v="41" actId="47"/>
        <pc:sldMkLst>
          <pc:docMk/>
          <pc:sldMk cId="3160752609" sldId="657"/>
        </pc:sldMkLst>
      </pc:sldChg>
      <pc:sldChg chg="del">
        <pc:chgData name="Luis Alcaraz Pardo" userId="edaa1aa8-091f-4474-8841-4f986918f0ab" providerId="ADAL" clId="{59DA9C56-11BB-42D0-8CF0-376E3540ABE4}" dt="2021-10-28T13:15:14.471" v="41" actId="47"/>
        <pc:sldMkLst>
          <pc:docMk/>
          <pc:sldMk cId="2218139576" sldId="658"/>
        </pc:sldMkLst>
      </pc:sldChg>
      <pc:sldChg chg="del">
        <pc:chgData name="Luis Alcaraz Pardo" userId="edaa1aa8-091f-4474-8841-4f986918f0ab" providerId="ADAL" clId="{59DA9C56-11BB-42D0-8CF0-376E3540ABE4}" dt="2021-10-28T13:15:08.802" v="40" actId="47"/>
        <pc:sldMkLst>
          <pc:docMk/>
          <pc:sldMk cId="1046523551" sldId="779"/>
        </pc:sldMkLst>
      </pc:sldChg>
      <pc:sldChg chg="del">
        <pc:chgData name="Luis Alcaraz Pardo" userId="edaa1aa8-091f-4474-8841-4f986918f0ab" providerId="ADAL" clId="{59DA9C56-11BB-42D0-8CF0-376E3540ABE4}" dt="2021-10-28T13:15:08.802" v="40" actId="47"/>
        <pc:sldMkLst>
          <pc:docMk/>
          <pc:sldMk cId="2746686355" sldId="780"/>
        </pc:sldMkLst>
      </pc:sldChg>
      <pc:sldChg chg="del">
        <pc:chgData name="Luis Alcaraz Pardo" userId="edaa1aa8-091f-4474-8841-4f986918f0ab" providerId="ADAL" clId="{59DA9C56-11BB-42D0-8CF0-376E3540ABE4}" dt="2021-10-28T13:15:08.802" v="40" actId="47"/>
        <pc:sldMkLst>
          <pc:docMk/>
          <pc:sldMk cId="1644095964" sldId="784"/>
        </pc:sldMkLst>
      </pc:sldChg>
      <pc:sldChg chg="del">
        <pc:chgData name="Luis Alcaraz Pardo" userId="edaa1aa8-091f-4474-8841-4f986918f0ab" providerId="ADAL" clId="{59DA9C56-11BB-42D0-8CF0-376E3540ABE4}" dt="2021-10-28T13:15:08.802" v="40" actId="47"/>
        <pc:sldMkLst>
          <pc:docMk/>
          <pc:sldMk cId="4192084859" sldId="785"/>
        </pc:sldMkLst>
      </pc:sldChg>
      <pc:sldChg chg="del">
        <pc:chgData name="Luis Alcaraz Pardo" userId="edaa1aa8-091f-4474-8841-4f986918f0ab" providerId="ADAL" clId="{59DA9C56-11BB-42D0-8CF0-376E3540ABE4}" dt="2021-10-28T13:15:14.471" v="41" actId="47"/>
        <pc:sldMkLst>
          <pc:docMk/>
          <pc:sldMk cId="1373999803" sldId="787"/>
        </pc:sldMkLst>
      </pc:sldChg>
      <pc:sldChg chg="del">
        <pc:chgData name="Luis Alcaraz Pardo" userId="edaa1aa8-091f-4474-8841-4f986918f0ab" providerId="ADAL" clId="{59DA9C56-11BB-42D0-8CF0-376E3540ABE4}" dt="2021-10-28T13:15:14.471" v="41" actId="47"/>
        <pc:sldMkLst>
          <pc:docMk/>
          <pc:sldMk cId="3772845272" sldId="788"/>
        </pc:sldMkLst>
      </pc:sldChg>
      <pc:sldChg chg="del">
        <pc:chgData name="Luis Alcaraz Pardo" userId="edaa1aa8-091f-4474-8841-4f986918f0ab" providerId="ADAL" clId="{59DA9C56-11BB-42D0-8CF0-376E3540ABE4}" dt="2021-10-28T13:15:14.471" v="41" actId="47"/>
        <pc:sldMkLst>
          <pc:docMk/>
          <pc:sldMk cId="1220787378" sldId="789"/>
        </pc:sldMkLst>
      </pc:sldChg>
      <pc:sldChg chg="del">
        <pc:chgData name="Luis Alcaraz Pardo" userId="edaa1aa8-091f-4474-8841-4f986918f0ab" providerId="ADAL" clId="{59DA9C56-11BB-42D0-8CF0-376E3540ABE4}" dt="2021-10-28T13:15:14.471" v="41" actId="47"/>
        <pc:sldMkLst>
          <pc:docMk/>
          <pc:sldMk cId="962090168" sldId="790"/>
        </pc:sldMkLst>
      </pc:sldChg>
      <pc:sldChg chg="del">
        <pc:chgData name="Luis Alcaraz Pardo" userId="edaa1aa8-091f-4474-8841-4f986918f0ab" providerId="ADAL" clId="{59DA9C56-11BB-42D0-8CF0-376E3540ABE4}" dt="2021-10-28T13:15:14.471" v="41" actId="47"/>
        <pc:sldMkLst>
          <pc:docMk/>
          <pc:sldMk cId="1945516148" sldId="791"/>
        </pc:sldMkLst>
      </pc:sldChg>
      <pc:sldChg chg="del">
        <pc:chgData name="Luis Alcaraz Pardo" userId="edaa1aa8-091f-4474-8841-4f986918f0ab" providerId="ADAL" clId="{59DA9C56-11BB-42D0-8CF0-376E3540ABE4}" dt="2021-10-28T13:15:14.471" v="41" actId="47"/>
        <pc:sldMkLst>
          <pc:docMk/>
          <pc:sldMk cId="3544344512" sldId="792"/>
        </pc:sldMkLst>
      </pc:sldChg>
      <pc:sldChg chg="del">
        <pc:chgData name="Luis Alcaraz Pardo" userId="edaa1aa8-091f-4474-8841-4f986918f0ab" providerId="ADAL" clId="{59DA9C56-11BB-42D0-8CF0-376E3540ABE4}" dt="2021-10-28T13:15:14.471" v="41" actId="47"/>
        <pc:sldMkLst>
          <pc:docMk/>
          <pc:sldMk cId="2786756682" sldId="794"/>
        </pc:sldMkLst>
      </pc:sldChg>
      <pc:sldChg chg="del">
        <pc:chgData name="Luis Alcaraz Pardo" userId="edaa1aa8-091f-4474-8841-4f986918f0ab" providerId="ADAL" clId="{59DA9C56-11BB-42D0-8CF0-376E3540ABE4}" dt="2021-10-28T13:15:14.471" v="41" actId="47"/>
        <pc:sldMkLst>
          <pc:docMk/>
          <pc:sldMk cId="3113633964" sldId="796"/>
        </pc:sldMkLst>
      </pc:sldChg>
      <pc:sldChg chg="del">
        <pc:chgData name="Luis Alcaraz Pardo" userId="edaa1aa8-091f-4474-8841-4f986918f0ab" providerId="ADAL" clId="{59DA9C56-11BB-42D0-8CF0-376E3540ABE4}" dt="2021-10-28T13:15:08.802" v="40" actId="47"/>
        <pc:sldMkLst>
          <pc:docMk/>
          <pc:sldMk cId="660824088" sldId="798"/>
        </pc:sldMkLst>
      </pc:sldChg>
      <pc:sldChg chg="del">
        <pc:chgData name="Luis Alcaraz Pardo" userId="edaa1aa8-091f-4474-8841-4f986918f0ab" providerId="ADAL" clId="{59DA9C56-11BB-42D0-8CF0-376E3540ABE4}" dt="2021-10-28T13:15:14.471" v="41" actId="47"/>
        <pc:sldMkLst>
          <pc:docMk/>
          <pc:sldMk cId="3400819008" sldId="801"/>
        </pc:sldMkLst>
      </pc:sldChg>
      <pc:sldChg chg="modSp mod">
        <pc:chgData name="Luis Alcaraz Pardo" userId="edaa1aa8-091f-4474-8841-4f986918f0ab" providerId="ADAL" clId="{59DA9C56-11BB-42D0-8CF0-376E3540ABE4}" dt="2021-10-28T13:22:33.226" v="51" actId="207"/>
        <pc:sldMkLst>
          <pc:docMk/>
          <pc:sldMk cId="1550818170" sldId="809"/>
        </pc:sldMkLst>
        <pc:spChg chg="mod">
          <ac:chgData name="Luis Alcaraz Pardo" userId="edaa1aa8-091f-4474-8841-4f986918f0ab" providerId="ADAL" clId="{59DA9C56-11BB-42D0-8CF0-376E3540ABE4}" dt="2021-10-28T13:21:57.547" v="45" actId="207"/>
          <ac:spMkLst>
            <pc:docMk/>
            <pc:sldMk cId="1550818170" sldId="809"/>
            <ac:spMk id="12" creationId="{E5D9DFA3-6FAD-47D7-A3A6-4D4D5B4102AB}"/>
          </ac:spMkLst>
        </pc:spChg>
        <pc:spChg chg="mod">
          <ac:chgData name="Luis Alcaraz Pardo" userId="edaa1aa8-091f-4474-8841-4f986918f0ab" providerId="ADAL" clId="{59DA9C56-11BB-42D0-8CF0-376E3540ABE4}" dt="2021-10-28T13:22:18.899" v="48" actId="1076"/>
          <ac:spMkLst>
            <pc:docMk/>
            <pc:sldMk cId="1550818170" sldId="809"/>
            <ac:spMk id="13" creationId="{27BAD61B-BF3E-4A0F-B500-818105FF23A4}"/>
          </ac:spMkLst>
        </pc:spChg>
        <pc:spChg chg="mod">
          <ac:chgData name="Luis Alcaraz Pardo" userId="edaa1aa8-091f-4474-8841-4f986918f0ab" providerId="ADAL" clId="{59DA9C56-11BB-42D0-8CF0-376E3540ABE4}" dt="2021-10-28T13:22:21.179" v="49" actId="207"/>
          <ac:spMkLst>
            <pc:docMk/>
            <pc:sldMk cId="1550818170" sldId="809"/>
            <ac:spMk id="14" creationId="{5020DDFF-9A8D-45E1-AC57-35EB9D2FB693}"/>
          </ac:spMkLst>
        </pc:spChg>
        <pc:spChg chg="mod">
          <ac:chgData name="Luis Alcaraz Pardo" userId="edaa1aa8-091f-4474-8841-4f986918f0ab" providerId="ADAL" clId="{59DA9C56-11BB-42D0-8CF0-376E3540ABE4}" dt="2021-10-28T13:22:31.188" v="50" actId="207"/>
          <ac:spMkLst>
            <pc:docMk/>
            <pc:sldMk cId="1550818170" sldId="809"/>
            <ac:spMk id="15" creationId="{D49793BD-89C2-4B17-B113-334301A6C57B}"/>
          </ac:spMkLst>
        </pc:spChg>
        <pc:spChg chg="mod">
          <ac:chgData name="Luis Alcaraz Pardo" userId="edaa1aa8-091f-4474-8841-4f986918f0ab" providerId="ADAL" clId="{59DA9C56-11BB-42D0-8CF0-376E3540ABE4}" dt="2021-10-28T13:22:33.226" v="51" actId="207"/>
          <ac:spMkLst>
            <pc:docMk/>
            <pc:sldMk cId="1550818170" sldId="809"/>
            <ac:spMk id="16" creationId="{08E774EE-F7E5-45E8-946F-49ECE4686726}"/>
          </ac:spMkLst>
        </pc:spChg>
        <pc:spChg chg="mod">
          <ac:chgData name="Luis Alcaraz Pardo" userId="edaa1aa8-091f-4474-8841-4f986918f0ab" providerId="ADAL" clId="{59DA9C56-11BB-42D0-8CF0-376E3540ABE4}" dt="2021-10-28T13:21:55.368" v="44" actId="207"/>
          <ac:spMkLst>
            <pc:docMk/>
            <pc:sldMk cId="1550818170" sldId="809"/>
            <ac:spMk id="21" creationId="{DB179B1C-C289-48E5-AFB3-127A9CF3888F}"/>
          </ac:spMkLst>
        </pc:spChg>
        <pc:graphicFrameChg chg="modGraphic">
          <ac:chgData name="Luis Alcaraz Pardo" userId="edaa1aa8-091f-4474-8841-4f986918f0ab" providerId="ADAL" clId="{59DA9C56-11BB-42D0-8CF0-376E3540ABE4}" dt="2021-10-28T13:22:16.103" v="47" actId="113"/>
          <ac:graphicFrameMkLst>
            <pc:docMk/>
            <pc:sldMk cId="1550818170" sldId="809"/>
            <ac:graphicFrameMk id="20" creationId="{B34B2FF0-AFC3-4779-B0EE-05FD1B5252FE}"/>
          </ac:graphicFrameMkLst>
        </pc:graphicFrameChg>
      </pc:sldChg>
      <pc:sldMasterChg chg="del delSldLayout">
        <pc:chgData name="Luis Alcaraz Pardo" userId="edaa1aa8-091f-4474-8841-4f986918f0ab" providerId="ADAL" clId="{59DA9C56-11BB-42D0-8CF0-376E3540ABE4}" dt="2021-10-28T13:15:08.802" v="40" actId="47"/>
        <pc:sldMasterMkLst>
          <pc:docMk/>
          <pc:sldMasterMk cId="1227108002" sldId="2147483661"/>
        </pc:sldMasterMkLst>
        <pc:sldLayoutChg chg="del">
          <pc:chgData name="Luis Alcaraz Pardo" userId="edaa1aa8-091f-4474-8841-4f986918f0ab" providerId="ADAL" clId="{59DA9C56-11BB-42D0-8CF0-376E3540ABE4}" dt="2021-10-28T13:15:08.802" v="40" actId="47"/>
          <pc:sldLayoutMkLst>
            <pc:docMk/>
            <pc:sldMasterMk cId="1227108002" sldId="2147483661"/>
            <pc:sldLayoutMk cId="4111293729" sldId="2147483662"/>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2588579020" sldId="2147483663"/>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2330839323" sldId="2147483664"/>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3174730901" sldId="2147483665"/>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1001759718" sldId="2147483666"/>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3070894185" sldId="2147483667"/>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4065695859" sldId="2147483668"/>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671444083" sldId="2147483669"/>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3906978596" sldId="2147483670"/>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2771799157" sldId="2147483671"/>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1461660115" sldId="2147483672"/>
          </pc:sldLayoutMkLst>
        </pc:sldLayoutChg>
        <pc:sldLayoutChg chg="del">
          <pc:chgData name="Luis Alcaraz Pardo" userId="edaa1aa8-091f-4474-8841-4f986918f0ab" providerId="ADAL" clId="{59DA9C56-11BB-42D0-8CF0-376E3540ABE4}" dt="2021-10-28T13:15:08.802" v="40" actId="47"/>
          <pc:sldLayoutMkLst>
            <pc:docMk/>
            <pc:sldMasterMk cId="1227108002" sldId="2147483661"/>
            <pc:sldLayoutMk cId="1872493250" sldId="2147483673"/>
          </pc:sldLayoutMkLst>
        </pc:sldLayoutChg>
      </pc:sldMasterChg>
    </pc:docChg>
  </pc:docChgLst>
  <pc:docChgLst>
    <pc:chgData name="Luis Alcaraz Pardo" userId="edaa1aa8-091f-4474-8841-4f986918f0ab" providerId="ADAL" clId="{37474C37-AF4C-4FFF-A38C-FA740C93C26B}"/>
    <pc:docChg chg="undo custSel addSld delSld modSld">
      <pc:chgData name="Luis Alcaraz Pardo" userId="edaa1aa8-091f-4474-8841-4f986918f0ab" providerId="ADAL" clId="{37474C37-AF4C-4FFF-A38C-FA740C93C26B}" dt="2021-12-13T17:41:14.420" v="334" actId="14100"/>
      <pc:docMkLst>
        <pc:docMk/>
      </pc:docMkLst>
      <pc:sldChg chg="modSp">
        <pc:chgData name="Luis Alcaraz Pardo" userId="edaa1aa8-091f-4474-8841-4f986918f0ab" providerId="ADAL" clId="{37474C37-AF4C-4FFF-A38C-FA740C93C26B}" dt="2021-12-09T12:35:57.637" v="49" actId="20577"/>
        <pc:sldMkLst>
          <pc:docMk/>
          <pc:sldMk cId="2799302551" sldId="812"/>
        </pc:sldMkLst>
        <pc:spChg chg="mod">
          <ac:chgData name="Luis Alcaraz Pardo" userId="edaa1aa8-091f-4474-8841-4f986918f0ab" providerId="ADAL" clId="{37474C37-AF4C-4FFF-A38C-FA740C93C26B}" dt="2021-12-09T12:35:57.637" v="49" actId="20577"/>
          <ac:spMkLst>
            <pc:docMk/>
            <pc:sldMk cId="2799302551" sldId="812"/>
            <ac:spMk id="14" creationId="{DA26AE36-8CA0-49D5-81D9-65DD1494E369}"/>
          </ac:spMkLst>
        </pc:spChg>
      </pc:sldChg>
      <pc:sldChg chg="modSp add mod">
        <pc:chgData name="Luis Alcaraz Pardo" userId="edaa1aa8-091f-4474-8841-4f986918f0ab" providerId="ADAL" clId="{37474C37-AF4C-4FFF-A38C-FA740C93C26B}" dt="2021-12-09T12:41:30.656" v="237" actId="20577"/>
        <pc:sldMkLst>
          <pc:docMk/>
          <pc:sldMk cId="356927565" sldId="814"/>
        </pc:sldMkLst>
        <pc:spChg chg="mod">
          <ac:chgData name="Luis Alcaraz Pardo" userId="edaa1aa8-091f-4474-8841-4f986918f0ab" providerId="ADAL" clId="{37474C37-AF4C-4FFF-A38C-FA740C93C26B}" dt="2021-12-09T12:41:30.656" v="237" actId="20577"/>
          <ac:spMkLst>
            <pc:docMk/>
            <pc:sldMk cId="356927565" sldId="814"/>
            <ac:spMk id="14" creationId="{DA26AE36-8CA0-49D5-81D9-65DD1494E369}"/>
          </ac:spMkLst>
        </pc:spChg>
      </pc:sldChg>
      <pc:sldChg chg="add del">
        <pc:chgData name="Luis Alcaraz Pardo" userId="edaa1aa8-091f-4474-8841-4f986918f0ab" providerId="ADAL" clId="{37474C37-AF4C-4FFF-A38C-FA740C93C26B}" dt="2021-12-09T12:39:50.027" v="90" actId="47"/>
        <pc:sldMkLst>
          <pc:docMk/>
          <pc:sldMk cId="3488557382" sldId="815"/>
        </pc:sldMkLst>
      </pc:sldChg>
      <pc:sldChg chg="modSp add mod">
        <pc:chgData name="Luis Alcaraz Pardo" userId="edaa1aa8-091f-4474-8841-4f986918f0ab" providerId="ADAL" clId="{37474C37-AF4C-4FFF-A38C-FA740C93C26B}" dt="2021-12-09T12:41:25.148" v="218" actId="20577"/>
        <pc:sldMkLst>
          <pc:docMk/>
          <pc:sldMk cId="451466681" sldId="816"/>
        </pc:sldMkLst>
        <pc:spChg chg="mod">
          <ac:chgData name="Luis Alcaraz Pardo" userId="edaa1aa8-091f-4474-8841-4f986918f0ab" providerId="ADAL" clId="{37474C37-AF4C-4FFF-A38C-FA740C93C26B}" dt="2021-12-09T12:41:25.148" v="218" actId="20577"/>
          <ac:spMkLst>
            <pc:docMk/>
            <pc:sldMk cId="451466681" sldId="816"/>
            <ac:spMk id="14" creationId="{DA26AE36-8CA0-49D5-81D9-65DD1494E369}"/>
          </ac:spMkLst>
        </pc:spChg>
      </pc:sldChg>
      <pc:sldChg chg="modSp mod">
        <pc:chgData name="Luis Alcaraz Pardo" userId="edaa1aa8-091f-4474-8841-4f986918f0ab" providerId="ADAL" clId="{37474C37-AF4C-4FFF-A38C-FA740C93C26B}" dt="2021-12-09T12:41:09.805" v="199" actId="20577"/>
        <pc:sldMkLst>
          <pc:docMk/>
          <pc:sldMk cId="1041187901" sldId="828"/>
        </pc:sldMkLst>
        <pc:spChg chg="mod">
          <ac:chgData name="Luis Alcaraz Pardo" userId="edaa1aa8-091f-4474-8841-4f986918f0ab" providerId="ADAL" clId="{37474C37-AF4C-4FFF-A38C-FA740C93C26B}" dt="2021-12-09T12:37:58.764" v="68" actId="1076"/>
          <ac:spMkLst>
            <pc:docMk/>
            <pc:sldMk cId="1041187901" sldId="828"/>
            <ac:spMk id="15" creationId="{E65B3D85-9C32-4214-9721-D86A1BAFDB6C}"/>
          </ac:spMkLst>
        </pc:spChg>
        <pc:spChg chg="mod">
          <ac:chgData name="Luis Alcaraz Pardo" userId="edaa1aa8-091f-4474-8841-4f986918f0ab" providerId="ADAL" clId="{37474C37-AF4C-4FFF-A38C-FA740C93C26B}" dt="2021-12-09T12:38:23.949" v="88" actId="20577"/>
          <ac:spMkLst>
            <pc:docMk/>
            <pc:sldMk cId="1041187901" sldId="828"/>
            <ac:spMk id="16" creationId="{F30588A7-F05B-443D-B740-B16EFF8B927A}"/>
          </ac:spMkLst>
        </pc:spChg>
        <pc:spChg chg="mod">
          <ac:chgData name="Luis Alcaraz Pardo" userId="edaa1aa8-091f-4474-8841-4f986918f0ab" providerId="ADAL" clId="{37474C37-AF4C-4FFF-A38C-FA740C93C26B}" dt="2021-12-09T12:37:59.316" v="69" actId="1076"/>
          <ac:spMkLst>
            <pc:docMk/>
            <pc:sldMk cId="1041187901" sldId="828"/>
            <ac:spMk id="60" creationId="{1B4E8D1A-87AA-4651-91E8-F93B43298A74}"/>
          </ac:spMkLst>
        </pc:spChg>
        <pc:spChg chg="mod">
          <ac:chgData name="Luis Alcaraz Pardo" userId="edaa1aa8-091f-4474-8841-4f986918f0ab" providerId="ADAL" clId="{37474C37-AF4C-4FFF-A38C-FA740C93C26B}" dt="2021-12-09T12:41:09.805" v="199" actId="20577"/>
          <ac:spMkLst>
            <pc:docMk/>
            <pc:sldMk cId="1041187901" sldId="828"/>
            <ac:spMk id="61" creationId="{802CE9CA-1F98-4309-A5F7-31122107D0ED}"/>
          </ac:spMkLst>
        </pc:spChg>
      </pc:sldChg>
      <pc:sldChg chg="addSp modSp mod">
        <pc:chgData name="Luis Alcaraz Pardo" userId="edaa1aa8-091f-4474-8841-4f986918f0ab" providerId="ADAL" clId="{37474C37-AF4C-4FFF-A38C-FA740C93C26B}" dt="2021-12-13T17:41:14.420" v="334" actId="14100"/>
        <pc:sldMkLst>
          <pc:docMk/>
          <pc:sldMk cId="135349364" sldId="830"/>
        </pc:sldMkLst>
        <pc:spChg chg="add mod">
          <ac:chgData name="Luis Alcaraz Pardo" userId="edaa1aa8-091f-4474-8841-4f986918f0ab" providerId="ADAL" clId="{37474C37-AF4C-4FFF-A38C-FA740C93C26B}" dt="2021-12-13T17:41:14.420" v="334" actId="14100"/>
          <ac:spMkLst>
            <pc:docMk/>
            <pc:sldMk cId="135349364" sldId="830"/>
            <ac:spMk id="2" creationId="{87CC4AA7-5E60-47F8-B26C-EA035EC149C9}"/>
          </ac:spMkLst>
        </pc:spChg>
        <pc:graphicFrameChg chg="mod">
          <ac:chgData name="Luis Alcaraz Pardo" userId="edaa1aa8-091f-4474-8841-4f986918f0ab" providerId="ADAL" clId="{37474C37-AF4C-4FFF-A38C-FA740C93C26B}" dt="2021-12-13T17:39:52.477" v="239"/>
          <ac:graphicFrameMkLst>
            <pc:docMk/>
            <pc:sldMk cId="135349364" sldId="830"/>
            <ac:graphicFrameMk id="28" creationId="{DD84CBF5-314A-4CC5-8B4E-B39DCB91DF7E}"/>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Severidad (propuesta)</c:v>
                </c:pt>
              </c:strCache>
            </c:strRef>
          </c:tx>
          <c:spPr>
            <a:solidFill>
              <a:schemeClr val="bg2">
                <a:lumMod val="75000"/>
              </a:schemeClr>
            </a:solidFill>
            <a:ln>
              <a:noFill/>
            </a:ln>
            <a:effectLst/>
          </c:spPr>
          <c:invertIfNegative val="0"/>
          <c:cat>
            <c:strRef>
              <c:f>Sheet1!$A$2:$A$25</c:f>
              <c:strCache>
                <c:ptCount val="24"/>
                <c:pt idx="0">
                  <c:v>Nueva Esparta</c:v>
                </c:pt>
                <c:pt idx="1">
                  <c:v>Amazonas</c:v>
                </c:pt>
                <c:pt idx="2">
                  <c:v>Anzoategui</c:v>
                </c:pt>
                <c:pt idx="3">
                  <c:v>Cojedes</c:v>
                </c:pt>
                <c:pt idx="4">
                  <c:v>Falcón</c:v>
                </c:pt>
                <c:pt idx="5">
                  <c:v>Guarico</c:v>
                </c:pt>
                <c:pt idx="6">
                  <c:v>Lara</c:v>
                </c:pt>
                <c:pt idx="7">
                  <c:v>Merida</c:v>
                </c:pt>
                <c:pt idx="8">
                  <c:v>Portuguesa</c:v>
                </c:pt>
                <c:pt idx="9">
                  <c:v>Trujillo</c:v>
                </c:pt>
                <c:pt idx="10">
                  <c:v>La Guaira</c:v>
                </c:pt>
                <c:pt idx="11">
                  <c:v>Yaracuy</c:v>
                </c:pt>
                <c:pt idx="12">
                  <c:v>Apure</c:v>
                </c:pt>
                <c:pt idx="13">
                  <c:v>Aragua</c:v>
                </c:pt>
                <c:pt idx="14">
                  <c:v>Barinas</c:v>
                </c:pt>
                <c:pt idx="15">
                  <c:v>Carabobo</c:v>
                </c:pt>
                <c:pt idx="16">
                  <c:v>Delta Amacuro</c:v>
                </c:pt>
                <c:pt idx="17">
                  <c:v>Distrito Capital</c:v>
                </c:pt>
                <c:pt idx="18">
                  <c:v>Monagas</c:v>
                </c:pt>
                <c:pt idx="19">
                  <c:v>Sucre</c:v>
                </c:pt>
                <c:pt idx="20">
                  <c:v>Tachira</c:v>
                </c:pt>
                <c:pt idx="21">
                  <c:v>Zulia</c:v>
                </c:pt>
                <c:pt idx="22">
                  <c:v>Bolivar</c:v>
                </c:pt>
                <c:pt idx="23">
                  <c:v>Miranda</c:v>
                </c:pt>
              </c:strCache>
            </c:strRef>
          </c:cat>
          <c:val>
            <c:numRef>
              <c:f>Sheet1!$B$2:$B$25</c:f>
              <c:numCache>
                <c:formatCode>General</c:formatCode>
                <c:ptCount val="24"/>
                <c:pt idx="0">
                  <c:v>2</c:v>
                </c:pt>
                <c:pt idx="1">
                  <c:v>3</c:v>
                </c:pt>
                <c:pt idx="2">
                  <c:v>3</c:v>
                </c:pt>
                <c:pt idx="3">
                  <c:v>3</c:v>
                </c:pt>
                <c:pt idx="4">
                  <c:v>3</c:v>
                </c:pt>
                <c:pt idx="5">
                  <c:v>3</c:v>
                </c:pt>
                <c:pt idx="6">
                  <c:v>3</c:v>
                </c:pt>
                <c:pt idx="7">
                  <c:v>3</c:v>
                </c:pt>
                <c:pt idx="8">
                  <c:v>3</c:v>
                </c:pt>
                <c:pt idx="9">
                  <c:v>3</c:v>
                </c:pt>
                <c:pt idx="10">
                  <c:v>3</c:v>
                </c:pt>
                <c:pt idx="11">
                  <c:v>3</c:v>
                </c:pt>
                <c:pt idx="12">
                  <c:v>4</c:v>
                </c:pt>
                <c:pt idx="13">
                  <c:v>4</c:v>
                </c:pt>
                <c:pt idx="14">
                  <c:v>4</c:v>
                </c:pt>
                <c:pt idx="15">
                  <c:v>4</c:v>
                </c:pt>
                <c:pt idx="16">
                  <c:v>4</c:v>
                </c:pt>
                <c:pt idx="17">
                  <c:v>4</c:v>
                </c:pt>
                <c:pt idx="18">
                  <c:v>4</c:v>
                </c:pt>
                <c:pt idx="19">
                  <c:v>4</c:v>
                </c:pt>
                <c:pt idx="20">
                  <c:v>4</c:v>
                </c:pt>
                <c:pt idx="21">
                  <c:v>4</c:v>
                </c:pt>
                <c:pt idx="22">
                  <c:v>5</c:v>
                </c:pt>
                <c:pt idx="23">
                  <c:v>5</c:v>
                </c:pt>
              </c:numCache>
            </c:numRef>
          </c:val>
          <c:extLst>
            <c:ext xmlns:c16="http://schemas.microsoft.com/office/drawing/2014/chart" uri="{C3380CC4-5D6E-409C-BE32-E72D297353CC}">
              <c16:uniqueId val="{00000000-8DF9-4F0C-9AF0-0D1C1EF835E2}"/>
            </c:ext>
          </c:extLst>
        </c:ser>
        <c:ser>
          <c:idx val="1"/>
          <c:order val="1"/>
          <c:tx>
            <c:strRef>
              <c:f>Sheet1!$C$1</c:f>
              <c:strCache>
                <c:ptCount val="1"/>
                <c:pt idx="0">
                  <c:v>Severidad (talleres)</c:v>
                </c:pt>
              </c:strCache>
            </c:strRef>
          </c:tx>
          <c:spPr>
            <a:solidFill>
              <a:srgbClr val="FCB040"/>
            </a:solidFill>
            <a:ln>
              <a:noFill/>
            </a:ln>
            <a:effectLst/>
          </c:spPr>
          <c:invertIfNegative val="0"/>
          <c:cat>
            <c:strRef>
              <c:f>Sheet1!$A$2:$A$25</c:f>
              <c:strCache>
                <c:ptCount val="24"/>
                <c:pt idx="0">
                  <c:v>Nueva Esparta</c:v>
                </c:pt>
                <c:pt idx="1">
                  <c:v>Amazonas</c:v>
                </c:pt>
                <c:pt idx="2">
                  <c:v>Anzoategui</c:v>
                </c:pt>
                <c:pt idx="3">
                  <c:v>Cojedes</c:v>
                </c:pt>
                <c:pt idx="4">
                  <c:v>Falcón</c:v>
                </c:pt>
                <c:pt idx="5">
                  <c:v>Guarico</c:v>
                </c:pt>
                <c:pt idx="6">
                  <c:v>Lara</c:v>
                </c:pt>
                <c:pt idx="7">
                  <c:v>Merida</c:v>
                </c:pt>
                <c:pt idx="8">
                  <c:v>Portuguesa</c:v>
                </c:pt>
                <c:pt idx="9">
                  <c:v>Trujillo</c:v>
                </c:pt>
                <c:pt idx="10">
                  <c:v>La Guaira</c:v>
                </c:pt>
                <c:pt idx="11">
                  <c:v>Yaracuy</c:v>
                </c:pt>
                <c:pt idx="12">
                  <c:v>Apure</c:v>
                </c:pt>
                <c:pt idx="13">
                  <c:v>Aragua</c:v>
                </c:pt>
                <c:pt idx="14">
                  <c:v>Barinas</c:v>
                </c:pt>
                <c:pt idx="15">
                  <c:v>Carabobo</c:v>
                </c:pt>
                <c:pt idx="16">
                  <c:v>Delta Amacuro</c:v>
                </c:pt>
                <c:pt idx="17">
                  <c:v>Distrito Capital</c:v>
                </c:pt>
                <c:pt idx="18">
                  <c:v>Monagas</c:v>
                </c:pt>
                <c:pt idx="19">
                  <c:v>Sucre</c:v>
                </c:pt>
                <c:pt idx="20">
                  <c:v>Tachira</c:v>
                </c:pt>
                <c:pt idx="21">
                  <c:v>Zulia</c:v>
                </c:pt>
                <c:pt idx="22">
                  <c:v>Bolivar</c:v>
                </c:pt>
                <c:pt idx="23">
                  <c:v>Miranda</c:v>
                </c:pt>
              </c:strCache>
            </c:strRef>
          </c:cat>
          <c:val>
            <c:numRef>
              <c:f>Sheet1!$C$2:$C$25</c:f>
              <c:numCache>
                <c:formatCode>General</c:formatCode>
                <c:ptCount val="24"/>
                <c:pt idx="2">
                  <c:v>4</c:v>
                </c:pt>
                <c:pt idx="6">
                  <c:v>4</c:v>
                </c:pt>
                <c:pt idx="7">
                  <c:v>4</c:v>
                </c:pt>
                <c:pt idx="12">
                  <c:v>4</c:v>
                </c:pt>
                <c:pt idx="17">
                  <c:v>4</c:v>
                </c:pt>
                <c:pt idx="19">
                  <c:v>4</c:v>
                </c:pt>
                <c:pt idx="20">
                  <c:v>4</c:v>
                </c:pt>
                <c:pt idx="21">
                  <c:v>4</c:v>
                </c:pt>
                <c:pt idx="22">
                  <c:v>4</c:v>
                </c:pt>
                <c:pt idx="23">
                  <c:v>4</c:v>
                </c:pt>
              </c:numCache>
            </c:numRef>
          </c:val>
          <c:extLst>
            <c:ext xmlns:c16="http://schemas.microsoft.com/office/drawing/2014/chart" uri="{C3380CC4-5D6E-409C-BE32-E72D297353CC}">
              <c16:uniqueId val="{00000001-8DF9-4F0C-9AF0-0D1C1EF835E2}"/>
            </c:ext>
          </c:extLst>
        </c:ser>
        <c:dLbls>
          <c:showLegendKey val="0"/>
          <c:showVal val="0"/>
          <c:showCatName val="0"/>
          <c:showSerName val="0"/>
          <c:showPercent val="0"/>
          <c:showBubbleSize val="0"/>
        </c:dLbls>
        <c:gapWidth val="25"/>
        <c:axId val="630529072"/>
        <c:axId val="630543632"/>
      </c:barChart>
      <c:catAx>
        <c:axId val="63052907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30543632"/>
        <c:crosses val="autoZero"/>
        <c:auto val="1"/>
        <c:lblAlgn val="ctr"/>
        <c:lblOffset val="100"/>
        <c:noMultiLvlLbl val="0"/>
      </c:catAx>
      <c:valAx>
        <c:axId val="630543632"/>
        <c:scaling>
          <c:orientation val="minMax"/>
          <c:max val="5"/>
          <c:min val="1"/>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3052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s-VE"/>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908F223-DB7A-45E3-8677-725D3005D901}" type="datetimeFigureOut">
              <a:rPr lang="es-VE" smtClean="0"/>
              <a:t>4/5/2022</a:t>
            </a:fld>
            <a:endParaRPr lang="es-VE"/>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s-VE"/>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s-VE"/>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EB055D0-67BF-482E-9B5C-8576421E9C69}" type="slidenum">
              <a:rPr lang="es-VE" smtClean="0"/>
              <a:t>‹#›</a:t>
            </a:fld>
            <a:endParaRPr lang="es-VE"/>
          </a:p>
        </p:txBody>
      </p:sp>
    </p:spTree>
    <p:extLst>
      <p:ext uri="{BB962C8B-B14F-4D97-AF65-F5344CB8AC3E}">
        <p14:creationId xmlns:p14="http://schemas.microsoft.com/office/powerpoint/2010/main" val="50005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62616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3089286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146198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48854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138250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23566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94804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259132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255156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395659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150756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229976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GB"/>
          </a:p>
        </p:txBody>
      </p:sp>
      <p:sp>
        <p:nvSpPr>
          <p:cNvPr id="4" name="Slide Number Placeholder 3"/>
          <p:cNvSpPr>
            <a:spLocks noGrp="1"/>
          </p:cNvSpPr>
          <p:nvPr>
            <p:ph type="sldNum" sz="quarter" idx="5"/>
          </p:nvPr>
        </p:nvSpPr>
        <p:spPr/>
        <p:txBody>
          <a:bodyPr/>
          <a:lstStyle/>
          <a:p>
            <a:pPr defTabSz="924916">
              <a:defRPr/>
            </a:pPr>
            <a:fld id="{CA14D6F8-81E5-4824-BE2A-81D5525DEA13}" type="slidenum">
              <a:rPr lang="en-GB">
                <a:solidFill>
                  <a:prstClr val="black"/>
                </a:solidFill>
                <a:latin typeface="Calibri" panose="020F0502020204030204"/>
              </a:rPr>
              <a:pPr defTabSz="924916">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267284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B551-0479-4174-BE33-224A6BCB77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VE"/>
          </a:p>
        </p:txBody>
      </p:sp>
      <p:sp>
        <p:nvSpPr>
          <p:cNvPr id="3" name="Subtitle 2">
            <a:extLst>
              <a:ext uri="{FF2B5EF4-FFF2-40B4-BE49-F238E27FC236}">
                <a16:creationId xmlns:a16="http://schemas.microsoft.com/office/drawing/2014/main" id="{68A7944B-997F-44A4-A183-848A41344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VE"/>
          </a:p>
        </p:txBody>
      </p:sp>
      <p:sp>
        <p:nvSpPr>
          <p:cNvPr id="4" name="Date Placeholder 3">
            <a:extLst>
              <a:ext uri="{FF2B5EF4-FFF2-40B4-BE49-F238E27FC236}">
                <a16:creationId xmlns:a16="http://schemas.microsoft.com/office/drawing/2014/main" id="{C3CBB16F-2EFB-40B2-92A1-86A4CA8C4495}"/>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02F96006-E861-4AE5-8D57-EA61E6926FEE}"/>
              </a:ext>
            </a:extLst>
          </p:cNvPr>
          <p:cNvSpPr>
            <a:spLocks noGrp="1"/>
          </p:cNvSpPr>
          <p:nvPr>
            <p:ph type="ftr" sz="quarter" idx="11"/>
          </p:nvPr>
        </p:nvSpPr>
        <p:spPr/>
        <p:txBody>
          <a:bodyPr/>
          <a:lstStyle/>
          <a:p>
            <a:endParaRPr lang="es-VE"/>
          </a:p>
        </p:txBody>
      </p:sp>
      <p:sp>
        <p:nvSpPr>
          <p:cNvPr id="6" name="Slide Number Placeholder 5">
            <a:extLst>
              <a:ext uri="{FF2B5EF4-FFF2-40B4-BE49-F238E27FC236}">
                <a16:creationId xmlns:a16="http://schemas.microsoft.com/office/drawing/2014/main" id="{A8F5A182-B194-4725-A558-DE3A1B95EBB5}"/>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389281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4A18E-C88D-4B4A-A2EF-DD4350F22DE6}"/>
              </a:ext>
            </a:extLst>
          </p:cNvPr>
          <p:cNvSpPr>
            <a:spLocks noGrp="1"/>
          </p:cNvSpPr>
          <p:nvPr>
            <p:ph type="title"/>
          </p:nvPr>
        </p:nvSpPr>
        <p:spPr/>
        <p:txBody>
          <a:bodyPr/>
          <a:lstStyle/>
          <a:p>
            <a:r>
              <a:rPr lang="en-US"/>
              <a:t>Click to edit Master title style</a:t>
            </a:r>
            <a:endParaRPr lang="es-VE"/>
          </a:p>
        </p:txBody>
      </p:sp>
      <p:sp>
        <p:nvSpPr>
          <p:cNvPr id="3" name="Vertical Text Placeholder 2">
            <a:extLst>
              <a:ext uri="{FF2B5EF4-FFF2-40B4-BE49-F238E27FC236}">
                <a16:creationId xmlns:a16="http://schemas.microsoft.com/office/drawing/2014/main" id="{0B4C178D-39B7-4FBF-9F5C-762934DEAC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Date Placeholder 3">
            <a:extLst>
              <a:ext uri="{FF2B5EF4-FFF2-40B4-BE49-F238E27FC236}">
                <a16:creationId xmlns:a16="http://schemas.microsoft.com/office/drawing/2014/main" id="{1B962317-90A7-4781-BF18-FE81915DD8BF}"/>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3A444793-159E-4133-A82E-284253671D80}"/>
              </a:ext>
            </a:extLst>
          </p:cNvPr>
          <p:cNvSpPr>
            <a:spLocks noGrp="1"/>
          </p:cNvSpPr>
          <p:nvPr>
            <p:ph type="ftr" sz="quarter" idx="11"/>
          </p:nvPr>
        </p:nvSpPr>
        <p:spPr/>
        <p:txBody>
          <a:bodyPr/>
          <a:lstStyle/>
          <a:p>
            <a:endParaRPr lang="es-VE"/>
          </a:p>
        </p:txBody>
      </p:sp>
      <p:sp>
        <p:nvSpPr>
          <p:cNvPr id="6" name="Slide Number Placeholder 5">
            <a:extLst>
              <a:ext uri="{FF2B5EF4-FFF2-40B4-BE49-F238E27FC236}">
                <a16:creationId xmlns:a16="http://schemas.microsoft.com/office/drawing/2014/main" id="{B0249E08-E404-4061-A6CE-304EC4695930}"/>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2307846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30A260-E9B1-4604-876F-D1E62E64A1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VE"/>
          </a:p>
        </p:txBody>
      </p:sp>
      <p:sp>
        <p:nvSpPr>
          <p:cNvPr id="3" name="Vertical Text Placeholder 2">
            <a:extLst>
              <a:ext uri="{FF2B5EF4-FFF2-40B4-BE49-F238E27FC236}">
                <a16:creationId xmlns:a16="http://schemas.microsoft.com/office/drawing/2014/main" id="{A4E3DE23-F858-4B92-A983-96FFA83BA9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Date Placeholder 3">
            <a:extLst>
              <a:ext uri="{FF2B5EF4-FFF2-40B4-BE49-F238E27FC236}">
                <a16:creationId xmlns:a16="http://schemas.microsoft.com/office/drawing/2014/main" id="{619358DA-921D-400D-9027-D1FC37A87A69}"/>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06E0B844-B9B6-4FD5-A110-C3EC157FA189}"/>
              </a:ext>
            </a:extLst>
          </p:cNvPr>
          <p:cNvSpPr>
            <a:spLocks noGrp="1"/>
          </p:cNvSpPr>
          <p:nvPr>
            <p:ph type="ftr" sz="quarter" idx="11"/>
          </p:nvPr>
        </p:nvSpPr>
        <p:spPr/>
        <p:txBody>
          <a:bodyPr/>
          <a:lstStyle/>
          <a:p>
            <a:endParaRPr lang="es-VE"/>
          </a:p>
        </p:txBody>
      </p:sp>
      <p:sp>
        <p:nvSpPr>
          <p:cNvPr id="6" name="Slide Number Placeholder 5">
            <a:extLst>
              <a:ext uri="{FF2B5EF4-FFF2-40B4-BE49-F238E27FC236}">
                <a16:creationId xmlns:a16="http://schemas.microsoft.com/office/drawing/2014/main" id="{B3F361D5-525E-4F37-A88E-26CB16C1CB25}"/>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295259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C848DD-5F2C-4AE8-A13B-90BD1B3F3282}"/>
              </a:ext>
            </a:extLst>
          </p:cNvPr>
          <p:cNvSpPr/>
          <p:nvPr userDrawn="1"/>
        </p:nvSpPr>
        <p:spPr>
          <a:xfrm>
            <a:off x="-68515" y="0"/>
            <a:ext cx="30791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800"/>
          </a:p>
        </p:txBody>
      </p:sp>
      <p:pic>
        <p:nvPicPr>
          <p:cNvPr id="12" name="Picture 11">
            <a:extLst>
              <a:ext uri="{FF2B5EF4-FFF2-40B4-BE49-F238E27FC236}">
                <a16:creationId xmlns:a16="http://schemas.microsoft.com/office/drawing/2014/main" id="{75CA34E4-B703-43E9-8E65-2F205973B8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201" y="866795"/>
            <a:ext cx="1744674" cy="1216287"/>
          </a:xfrm>
          <a:prstGeom prst="rect">
            <a:avLst/>
          </a:prstGeom>
        </p:spPr>
      </p:pic>
      <p:pic>
        <p:nvPicPr>
          <p:cNvPr id="20" name="Picture 19">
            <a:extLst>
              <a:ext uri="{FF2B5EF4-FFF2-40B4-BE49-F238E27FC236}">
                <a16:creationId xmlns:a16="http://schemas.microsoft.com/office/drawing/2014/main" id="{0907AC54-C485-449C-ABAA-83907AE06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769" y="3928375"/>
            <a:ext cx="1627533" cy="1083492"/>
          </a:xfrm>
          <a:prstGeom prst="rect">
            <a:avLst/>
          </a:prstGeom>
        </p:spPr>
      </p:pic>
      <p:pic>
        <p:nvPicPr>
          <p:cNvPr id="21" name="Picture 20">
            <a:extLst>
              <a:ext uri="{FF2B5EF4-FFF2-40B4-BE49-F238E27FC236}">
                <a16:creationId xmlns:a16="http://schemas.microsoft.com/office/drawing/2014/main" id="{462CD664-2827-4ABC-B519-35E68297E66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9989" y="5254632"/>
            <a:ext cx="1512983" cy="1098245"/>
          </a:xfrm>
          <a:prstGeom prst="rect">
            <a:avLst/>
          </a:prstGeom>
        </p:spPr>
      </p:pic>
    </p:spTree>
    <p:extLst>
      <p:ext uri="{BB962C8B-B14F-4D97-AF65-F5344CB8AC3E}">
        <p14:creationId xmlns:p14="http://schemas.microsoft.com/office/powerpoint/2010/main" val="29211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A97A-F5FA-41EE-BB8B-03A219DD86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C70D07AA-97CA-4B2D-B9F7-CFED29FAE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BD679FBB-217C-4DD6-A627-C920D15E4662}"/>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EEF62293-68B0-4525-8F53-C6D10AAE236A}"/>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60EFF770-B3B5-440A-BB3A-70EEABD51ADD}"/>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48785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D8BA-53B6-4CDD-97D3-73A3EF836FAC}"/>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C7DB8BB3-8B48-4C28-B3EA-0A64A0B10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5865C5B8-C8E9-44DF-81EB-AC77240315D4}"/>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ECF0C102-1A61-4B7F-A853-E1376CEF0465}"/>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AD83F769-A9EF-47F4-8128-48D845B7D968}"/>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91130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B7C26-3B47-4024-A2E9-844878D18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4F769254-C140-495D-9780-BCB9647DC8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E069DC-7DF9-4A2D-A432-52D32EB92D66}"/>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600306A7-FFF0-4720-8332-BC32C0EBC242}"/>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A1184FA2-159E-471E-A0F0-F5CB06AAEE32}"/>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3444885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34925-90F6-4162-9ED9-56EDFF5ABD9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3ABF553C-9DF9-4B40-BC9E-CC19E4BE15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2C891E32-AA2C-4E1B-BD31-21B5DE71C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BA44C686-20E5-4701-BA16-790D07B0C54B}"/>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6" name="Footer Placeholder 5">
            <a:extLst>
              <a:ext uri="{FF2B5EF4-FFF2-40B4-BE49-F238E27FC236}">
                <a16:creationId xmlns:a16="http://schemas.microsoft.com/office/drawing/2014/main" id="{0C5EE163-ED2F-4483-892F-75C1D277BC08}"/>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BE5A4D1F-4AA6-4388-B842-A44C8CA6BB2A}"/>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421384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67EF-334C-4A58-8CCD-BABF1C0AEB2C}"/>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900AFF45-B7C2-46EA-A0BD-D8089B15A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F4E583-F7D0-491B-A1BF-AC912232CA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8243C9D2-2974-48D7-9C95-AB14097A12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D09966-C7AF-47A7-8F81-380DF08014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8FC7900F-1943-4841-AB5F-41D63CFF9965}"/>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8" name="Footer Placeholder 7">
            <a:extLst>
              <a:ext uri="{FF2B5EF4-FFF2-40B4-BE49-F238E27FC236}">
                <a16:creationId xmlns:a16="http://schemas.microsoft.com/office/drawing/2014/main" id="{58A045C5-74B3-4E75-A49C-30EFDAA18FA3}"/>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888EA801-0F89-4590-ABDB-FE7CC58326DD}"/>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830716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7272-DDD9-4861-A100-48754947AA2E}"/>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26BE7282-96EB-4560-816F-7AA3033F7154}"/>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4" name="Footer Placeholder 3">
            <a:extLst>
              <a:ext uri="{FF2B5EF4-FFF2-40B4-BE49-F238E27FC236}">
                <a16:creationId xmlns:a16="http://schemas.microsoft.com/office/drawing/2014/main" id="{FECC818E-0A34-4B95-8B3C-0708165A037E}"/>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383D9908-E2AD-4C72-862E-47992307A89E}"/>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2131067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B04922-8127-4194-93A9-FC45B90361FB}"/>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3" name="Footer Placeholder 2">
            <a:extLst>
              <a:ext uri="{FF2B5EF4-FFF2-40B4-BE49-F238E27FC236}">
                <a16:creationId xmlns:a16="http://schemas.microsoft.com/office/drawing/2014/main" id="{F767B86E-3907-4B21-8932-95E481900E84}"/>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0C9EF01E-D19E-446B-9079-0188F8BE5515}"/>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26549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77C0-384D-4D40-B1DF-E4019547A844}"/>
              </a:ext>
            </a:extLst>
          </p:cNvPr>
          <p:cNvSpPr>
            <a:spLocks noGrp="1"/>
          </p:cNvSpPr>
          <p:nvPr>
            <p:ph type="title"/>
          </p:nvPr>
        </p:nvSpPr>
        <p:spPr/>
        <p:txBody>
          <a:bodyPr/>
          <a:lstStyle/>
          <a:p>
            <a:r>
              <a:rPr lang="en-US"/>
              <a:t>Click to edit Master title style</a:t>
            </a:r>
            <a:endParaRPr lang="es-VE"/>
          </a:p>
        </p:txBody>
      </p:sp>
      <p:sp>
        <p:nvSpPr>
          <p:cNvPr id="3" name="Content Placeholder 2">
            <a:extLst>
              <a:ext uri="{FF2B5EF4-FFF2-40B4-BE49-F238E27FC236}">
                <a16:creationId xmlns:a16="http://schemas.microsoft.com/office/drawing/2014/main" id="{989FE935-CE97-40A8-832C-367A3FF8B8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Date Placeholder 3">
            <a:extLst>
              <a:ext uri="{FF2B5EF4-FFF2-40B4-BE49-F238E27FC236}">
                <a16:creationId xmlns:a16="http://schemas.microsoft.com/office/drawing/2014/main" id="{770CCB82-9619-466B-B081-26C23AE7E342}"/>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1DAAF576-3EC8-43A7-B259-1AC0706D8911}"/>
              </a:ext>
            </a:extLst>
          </p:cNvPr>
          <p:cNvSpPr>
            <a:spLocks noGrp="1"/>
          </p:cNvSpPr>
          <p:nvPr>
            <p:ph type="ftr" sz="quarter" idx="11"/>
          </p:nvPr>
        </p:nvSpPr>
        <p:spPr/>
        <p:txBody>
          <a:bodyPr/>
          <a:lstStyle/>
          <a:p>
            <a:endParaRPr lang="es-VE"/>
          </a:p>
        </p:txBody>
      </p:sp>
      <p:sp>
        <p:nvSpPr>
          <p:cNvPr id="6" name="Slide Number Placeholder 5">
            <a:extLst>
              <a:ext uri="{FF2B5EF4-FFF2-40B4-BE49-F238E27FC236}">
                <a16:creationId xmlns:a16="http://schemas.microsoft.com/office/drawing/2014/main" id="{AD86E73E-D9D3-4BF9-B03F-4ABD0DB0BBE9}"/>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1488361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43C5-38BC-4117-8391-853577007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E0C30B3A-B485-4D0B-BF2E-7CA0B6B6BB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8A1371DE-A970-48C5-8C61-99A2775F6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6636D-DBDB-4D64-80B9-9ED5A17FD036}"/>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6" name="Footer Placeholder 5">
            <a:extLst>
              <a:ext uri="{FF2B5EF4-FFF2-40B4-BE49-F238E27FC236}">
                <a16:creationId xmlns:a16="http://schemas.microsoft.com/office/drawing/2014/main" id="{3CA14A28-5834-46BA-ABEB-A315C82F627F}"/>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9A034EBA-51C8-414B-BC1D-F9C81F69D941}"/>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980564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DDBB-58A4-47F8-AB98-365151339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6D195F6F-B3EE-4AF1-B15D-399C4928D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C61344AC-F21E-42C2-A535-DC825B8AC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EEE85-9CA5-427B-931B-08B80CF02133}"/>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6" name="Footer Placeholder 5">
            <a:extLst>
              <a:ext uri="{FF2B5EF4-FFF2-40B4-BE49-F238E27FC236}">
                <a16:creationId xmlns:a16="http://schemas.microsoft.com/office/drawing/2014/main" id="{889ACAD8-076D-4DE2-A80D-69995FF8ED45}"/>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E952D481-A403-4988-9791-418B178E9CB3}"/>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2614730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62C2-8356-4167-9527-F945B3400A95}"/>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97749E7F-A2A1-4EA8-80C7-F9668CE4D5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4BB71827-FB6A-4394-B514-459EC72F0AB0}"/>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EBC76B27-16FC-4F96-A23A-F15442783FA4}"/>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EFD5DA54-DE0B-43E7-8945-EC980CCFD5DC}"/>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217875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3A3C9-03E1-4549-809C-4D42D7D980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1BB8C7B0-F342-420B-B888-E7DBA8F3A5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ABDA9545-F541-4602-BF30-963C151DF8A7}"/>
              </a:ext>
            </a:extLst>
          </p:cNvPr>
          <p:cNvSpPr>
            <a:spLocks noGrp="1"/>
          </p:cNvSpPr>
          <p:nvPr>
            <p:ph type="dt" sz="half" idx="10"/>
          </p:nvPr>
        </p:nvSpPr>
        <p:spPr/>
        <p:txBody>
          <a:body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348D2FB7-A96E-431E-9737-DF68139EE413}"/>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0242CDEB-354D-457F-8A9A-B1EFC678A762}"/>
              </a:ext>
            </a:extLst>
          </p:cNvPr>
          <p:cNvSpPr>
            <a:spLocks noGrp="1"/>
          </p:cNvSpPr>
          <p:nvPr>
            <p:ph type="sldNum" sz="quarter" idx="12"/>
          </p:nvPr>
        </p:nvSpPr>
        <p:spPr/>
        <p:txBody>
          <a:bodyPr/>
          <a:lstStyle/>
          <a:p>
            <a:fld id="{6727F8A2-3794-4428-8CE2-C482C794119E}" type="slidenum">
              <a:rPr lang="es-419" smtClean="0"/>
              <a:t>‹#›</a:t>
            </a:fld>
            <a:endParaRPr lang="es-419"/>
          </a:p>
        </p:txBody>
      </p:sp>
    </p:spTree>
    <p:extLst>
      <p:ext uri="{BB962C8B-B14F-4D97-AF65-F5344CB8AC3E}">
        <p14:creationId xmlns:p14="http://schemas.microsoft.com/office/powerpoint/2010/main" val="1286428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9" y="2012487"/>
            <a:ext cx="8644447" cy="1278317"/>
          </a:xfrm>
          <a:prstGeom prst="rect">
            <a:avLst/>
          </a:prstGeom>
        </p:spPr>
        <p:txBody>
          <a:bodyPr/>
          <a:lstStyle>
            <a:lvl1pPr algn="ctr">
              <a:defRPr sz="3420" b="1">
                <a:solidFill>
                  <a:schemeClr val="bg1"/>
                </a:solidFill>
                <a:latin typeface="Arial" panose="020B0604020202020204" pitchFamily="34" charset="0"/>
                <a:ea typeface="Arial" panose="020B0604020202020204" pitchFamily="34" charset="0"/>
              </a:defRPr>
            </a:lvl1pPr>
            <a:lvl2pPr>
              <a:defRPr sz="4618">
                <a:latin typeface="Roboto Slab" pitchFamily="2" charset="0"/>
                <a:ea typeface="Roboto Slab" pitchFamily="2" charset="0"/>
              </a:defRPr>
            </a:lvl2pPr>
            <a:lvl3pPr>
              <a:defRPr sz="4618">
                <a:latin typeface="Roboto Slab" pitchFamily="2" charset="0"/>
                <a:ea typeface="Roboto Slab" pitchFamily="2" charset="0"/>
              </a:defRPr>
            </a:lvl3pPr>
            <a:lvl4pPr>
              <a:defRPr sz="4618">
                <a:latin typeface="Roboto Slab" pitchFamily="2" charset="0"/>
                <a:ea typeface="Roboto Slab" pitchFamily="2" charset="0"/>
              </a:defRPr>
            </a:lvl4pPr>
            <a:lvl5pPr>
              <a:defRPr sz="4618">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7" y="4396377"/>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
        <p:nvSpPr>
          <p:cNvPr id="7" name="object 5">
            <a:extLst>
              <a:ext uri="{FF2B5EF4-FFF2-40B4-BE49-F238E27FC236}">
                <a16:creationId xmlns:a16="http://schemas.microsoft.com/office/drawing/2014/main" id="{2E228246-8505-4AA2-B09C-FC0B9547B0A2}"/>
              </a:ext>
            </a:extLst>
          </p:cNvPr>
          <p:cNvSpPr/>
          <p:nvPr userDrawn="1"/>
        </p:nvSpPr>
        <p:spPr>
          <a:xfrm flipV="1">
            <a:off x="4553176" y="5674693"/>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539"/>
          </a:p>
        </p:txBody>
      </p:sp>
      <p:sp>
        <p:nvSpPr>
          <p:cNvPr id="13" name="Rectangle 12">
            <a:extLst>
              <a:ext uri="{FF2B5EF4-FFF2-40B4-BE49-F238E27FC236}">
                <a16:creationId xmlns:a16="http://schemas.microsoft.com/office/drawing/2014/main" id="{57C848DD-5F2C-4AE8-A13B-90BD1B3F3282}"/>
              </a:ext>
            </a:extLst>
          </p:cNvPr>
          <p:cNvSpPr/>
          <p:nvPr userDrawn="1"/>
        </p:nvSpPr>
        <p:spPr>
          <a:xfrm>
            <a:off x="-68515" y="0"/>
            <a:ext cx="30791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800"/>
          </a:p>
        </p:txBody>
      </p:sp>
      <p:sp>
        <p:nvSpPr>
          <p:cNvPr id="17" name="object 2">
            <a:extLst>
              <a:ext uri="{FF2B5EF4-FFF2-40B4-BE49-F238E27FC236}">
                <a16:creationId xmlns:a16="http://schemas.microsoft.com/office/drawing/2014/main" id="{0B64A9EF-4895-4647-BAF8-7101ED5E9FB6}"/>
              </a:ext>
            </a:extLst>
          </p:cNvPr>
          <p:cNvSpPr/>
          <p:nvPr userDrawn="1"/>
        </p:nvSpPr>
        <p:spPr>
          <a:xfrm>
            <a:off x="3010677" y="0"/>
            <a:ext cx="9179875"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539"/>
              <a:t> </a:t>
            </a:r>
            <a:endParaRPr sz="1539"/>
          </a:p>
        </p:txBody>
      </p:sp>
      <p:pic>
        <p:nvPicPr>
          <p:cNvPr id="18" name="Picture 17">
            <a:extLst>
              <a:ext uri="{FF2B5EF4-FFF2-40B4-BE49-F238E27FC236}">
                <a16:creationId xmlns:a16="http://schemas.microsoft.com/office/drawing/2014/main" id="{4A3408D3-B743-4540-A426-9BF9CA043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1091732" y="742465"/>
            <a:ext cx="1391920" cy="365760"/>
          </a:xfrm>
          <a:prstGeom prst="rect">
            <a:avLst/>
          </a:prstGeom>
        </p:spPr>
      </p:pic>
      <p:pic>
        <p:nvPicPr>
          <p:cNvPr id="19" name="Picture 18">
            <a:extLst>
              <a:ext uri="{FF2B5EF4-FFF2-40B4-BE49-F238E27FC236}">
                <a16:creationId xmlns:a16="http://schemas.microsoft.com/office/drawing/2014/main" id="{D47DF352-10A5-44EC-BC96-F3EEB2847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4679" y="6368434"/>
            <a:ext cx="1855893" cy="274320"/>
          </a:xfrm>
          <a:prstGeom prst="rect">
            <a:avLst/>
          </a:prstGeom>
        </p:spPr>
      </p:pic>
      <p:pic>
        <p:nvPicPr>
          <p:cNvPr id="12" name="Picture 11">
            <a:extLst>
              <a:ext uri="{FF2B5EF4-FFF2-40B4-BE49-F238E27FC236}">
                <a16:creationId xmlns:a16="http://schemas.microsoft.com/office/drawing/2014/main" id="{75CA34E4-B703-43E9-8E65-2F205973B8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862" y="638306"/>
            <a:ext cx="1744674" cy="1216287"/>
          </a:xfrm>
          <a:prstGeom prst="rect">
            <a:avLst/>
          </a:prstGeom>
        </p:spPr>
      </p:pic>
      <p:pic>
        <p:nvPicPr>
          <p:cNvPr id="20" name="Picture 19">
            <a:extLst>
              <a:ext uri="{FF2B5EF4-FFF2-40B4-BE49-F238E27FC236}">
                <a16:creationId xmlns:a16="http://schemas.microsoft.com/office/drawing/2014/main" id="{0907AC54-C485-449C-ABAA-83907AE06F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862" y="2801827"/>
            <a:ext cx="1767105" cy="1176409"/>
          </a:xfrm>
          <a:prstGeom prst="rect">
            <a:avLst/>
          </a:prstGeom>
        </p:spPr>
      </p:pic>
      <p:pic>
        <p:nvPicPr>
          <p:cNvPr id="21" name="Picture 20">
            <a:extLst>
              <a:ext uri="{FF2B5EF4-FFF2-40B4-BE49-F238E27FC236}">
                <a16:creationId xmlns:a16="http://schemas.microsoft.com/office/drawing/2014/main" id="{462CD664-2827-4ABC-B519-35E68297E6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2649" y="4714728"/>
            <a:ext cx="1627532" cy="1181394"/>
          </a:xfrm>
          <a:prstGeom prst="rect">
            <a:avLst/>
          </a:prstGeom>
        </p:spPr>
      </p:pic>
    </p:spTree>
    <p:extLst>
      <p:ext uri="{BB962C8B-B14F-4D97-AF65-F5344CB8AC3E}">
        <p14:creationId xmlns:p14="http://schemas.microsoft.com/office/powerpoint/2010/main" val="338783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DD3F7-CE2C-4F1B-8AEA-1C8340C0B5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VE"/>
          </a:p>
        </p:txBody>
      </p:sp>
      <p:sp>
        <p:nvSpPr>
          <p:cNvPr id="3" name="Text Placeholder 2">
            <a:extLst>
              <a:ext uri="{FF2B5EF4-FFF2-40B4-BE49-F238E27FC236}">
                <a16:creationId xmlns:a16="http://schemas.microsoft.com/office/drawing/2014/main" id="{A6FBF6E2-708E-4390-A8AB-4A0CD77A1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9373C1-7D4D-4937-ACFE-4E3D49597BED}"/>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DC2A2319-5785-42CF-9EFD-D2FED32EEDFD}"/>
              </a:ext>
            </a:extLst>
          </p:cNvPr>
          <p:cNvSpPr>
            <a:spLocks noGrp="1"/>
          </p:cNvSpPr>
          <p:nvPr>
            <p:ph type="ftr" sz="quarter" idx="11"/>
          </p:nvPr>
        </p:nvSpPr>
        <p:spPr/>
        <p:txBody>
          <a:bodyPr/>
          <a:lstStyle/>
          <a:p>
            <a:endParaRPr lang="es-VE"/>
          </a:p>
        </p:txBody>
      </p:sp>
      <p:sp>
        <p:nvSpPr>
          <p:cNvPr id="6" name="Slide Number Placeholder 5">
            <a:extLst>
              <a:ext uri="{FF2B5EF4-FFF2-40B4-BE49-F238E27FC236}">
                <a16:creationId xmlns:a16="http://schemas.microsoft.com/office/drawing/2014/main" id="{DF2D937A-6161-4171-BFBA-08D0E6C389F9}"/>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395038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4A1E-EA42-455A-904C-FB12BDACC195}"/>
              </a:ext>
            </a:extLst>
          </p:cNvPr>
          <p:cNvSpPr>
            <a:spLocks noGrp="1"/>
          </p:cNvSpPr>
          <p:nvPr>
            <p:ph type="title"/>
          </p:nvPr>
        </p:nvSpPr>
        <p:spPr/>
        <p:txBody>
          <a:bodyPr/>
          <a:lstStyle/>
          <a:p>
            <a:r>
              <a:rPr lang="en-US"/>
              <a:t>Click to edit Master title style</a:t>
            </a:r>
            <a:endParaRPr lang="es-VE"/>
          </a:p>
        </p:txBody>
      </p:sp>
      <p:sp>
        <p:nvSpPr>
          <p:cNvPr id="3" name="Content Placeholder 2">
            <a:extLst>
              <a:ext uri="{FF2B5EF4-FFF2-40B4-BE49-F238E27FC236}">
                <a16:creationId xmlns:a16="http://schemas.microsoft.com/office/drawing/2014/main" id="{8A3101E8-3821-44D9-9BCD-63CA1610B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Content Placeholder 3">
            <a:extLst>
              <a:ext uri="{FF2B5EF4-FFF2-40B4-BE49-F238E27FC236}">
                <a16:creationId xmlns:a16="http://schemas.microsoft.com/office/drawing/2014/main" id="{970A88C4-CD1D-4CD5-B501-082EE6192A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5" name="Date Placeholder 4">
            <a:extLst>
              <a:ext uri="{FF2B5EF4-FFF2-40B4-BE49-F238E27FC236}">
                <a16:creationId xmlns:a16="http://schemas.microsoft.com/office/drawing/2014/main" id="{D4BE713A-61B6-4BDD-92E6-D49756EC3FCF}"/>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6" name="Footer Placeholder 5">
            <a:extLst>
              <a:ext uri="{FF2B5EF4-FFF2-40B4-BE49-F238E27FC236}">
                <a16:creationId xmlns:a16="http://schemas.microsoft.com/office/drawing/2014/main" id="{CA5262B8-7DCC-4592-B79D-9E982F5DEB0D}"/>
              </a:ext>
            </a:extLst>
          </p:cNvPr>
          <p:cNvSpPr>
            <a:spLocks noGrp="1"/>
          </p:cNvSpPr>
          <p:nvPr>
            <p:ph type="ftr" sz="quarter" idx="11"/>
          </p:nvPr>
        </p:nvSpPr>
        <p:spPr/>
        <p:txBody>
          <a:bodyPr/>
          <a:lstStyle/>
          <a:p>
            <a:endParaRPr lang="es-VE"/>
          </a:p>
        </p:txBody>
      </p:sp>
      <p:sp>
        <p:nvSpPr>
          <p:cNvPr id="7" name="Slide Number Placeholder 6">
            <a:extLst>
              <a:ext uri="{FF2B5EF4-FFF2-40B4-BE49-F238E27FC236}">
                <a16:creationId xmlns:a16="http://schemas.microsoft.com/office/drawing/2014/main" id="{E25A8919-863D-485D-B87E-0DEA7D3EB2EF}"/>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35819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7149-CD9B-4BB8-8401-2717504B9E70}"/>
              </a:ext>
            </a:extLst>
          </p:cNvPr>
          <p:cNvSpPr>
            <a:spLocks noGrp="1"/>
          </p:cNvSpPr>
          <p:nvPr>
            <p:ph type="title"/>
          </p:nvPr>
        </p:nvSpPr>
        <p:spPr>
          <a:xfrm>
            <a:off x="839788" y="365125"/>
            <a:ext cx="10515600" cy="1325563"/>
          </a:xfrm>
        </p:spPr>
        <p:txBody>
          <a:bodyPr/>
          <a:lstStyle/>
          <a:p>
            <a:r>
              <a:rPr lang="en-US"/>
              <a:t>Click to edit Master title style</a:t>
            </a:r>
            <a:endParaRPr lang="es-VE"/>
          </a:p>
        </p:txBody>
      </p:sp>
      <p:sp>
        <p:nvSpPr>
          <p:cNvPr id="3" name="Text Placeholder 2">
            <a:extLst>
              <a:ext uri="{FF2B5EF4-FFF2-40B4-BE49-F238E27FC236}">
                <a16:creationId xmlns:a16="http://schemas.microsoft.com/office/drawing/2014/main" id="{30C128B9-99D7-4FB2-B40B-78E6541F3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C4BD4-7702-480D-8204-3043BEBE05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5" name="Text Placeholder 4">
            <a:extLst>
              <a:ext uri="{FF2B5EF4-FFF2-40B4-BE49-F238E27FC236}">
                <a16:creationId xmlns:a16="http://schemas.microsoft.com/office/drawing/2014/main" id="{8BEB9744-EEBB-48EF-B80D-28FDE6B5B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72AD21-E776-4C28-8364-AB57D12D13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7" name="Date Placeholder 6">
            <a:extLst>
              <a:ext uri="{FF2B5EF4-FFF2-40B4-BE49-F238E27FC236}">
                <a16:creationId xmlns:a16="http://schemas.microsoft.com/office/drawing/2014/main" id="{EB72354E-D137-45B4-8B7F-DA7BA2081E49}"/>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8" name="Footer Placeholder 7">
            <a:extLst>
              <a:ext uri="{FF2B5EF4-FFF2-40B4-BE49-F238E27FC236}">
                <a16:creationId xmlns:a16="http://schemas.microsoft.com/office/drawing/2014/main" id="{CFF4F1A3-3087-47A3-8C57-CC15FBA93B5E}"/>
              </a:ext>
            </a:extLst>
          </p:cNvPr>
          <p:cNvSpPr>
            <a:spLocks noGrp="1"/>
          </p:cNvSpPr>
          <p:nvPr>
            <p:ph type="ftr" sz="quarter" idx="11"/>
          </p:nvPr>
        </p:nvSpPr>
        <p:spPr/>
        <p:txBody>
          <a:bodyPr/>
          <a:lstStyle/>
          <a:p>
            <a:endParaRPr lang="es-VE"/>
          </a:p>
        </p:txBody>
      </p:sp>
      <p:sp>
        <p:nvSpPr>
          <p:cNvPr id="9" name="Slide Number Placeholder 8">
            <a:extLst>
              <a:ext uri="{FF2B5EF4-FFF2-40B4-BE49-F238E27FC236}">
                <a16:creationId xmlns:a16="http://schemas.microsoft.com/office/drawing/2014/main" id="{F6D5CD45-C146-4B37-BF8E-A483CC25EB17}"/>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267967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013F-8FDA-46D6-961B-49FF55C5B359}"/>
              </a:ext>
            </a:extLst>
          </p:cNvPr>
          <p:cNvSpPr>
            <a:spLocks noGrp="1"/>
          </p:cNvSpPr>
          <p:nvPr>
            <p:ph type="title"/>
          </p:nvPr>
        </p:nvSpPr>
        <p:spPr/>
        <p:txBody>
          <a:bodyPr/>
          <a:lstStyle/>
          <a:p>
            <a:r>
              <a:rPr lang="en-US"/>
              <a:t>Click to edit Master title style</a:t>
            </a:r>
            <a:endParaRPr lang="es-VE"/>
          </a:p>
        </p:txBody>
      </p:sp>
      <p:sp>
        <p:nvSpPr>
          <p:cNvPr id="3" name="Date Placeholder 2">
            <a:extLst>
              <a:ext uri="{FF2B5EF4-FFF2-40B4-BE49-F238E27FC236}">
                <a16:creationId xmlns:a16="http://schemas.microsoft.com/office/drawing/2014/main" id="{D654EBCF-3EC9-45DD-9284-5D0030C37EF8}"/>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4" name="Footer Placeholder 3">
            <a:extLst>
              <a:ext uri="{FF2B5EF4-FFF2-40B4-BE49-F238E27FC236}">
                <a16:creationId xmlns:a16="http://schemas.microsoft.com/office/drawing/2014/main" id="{CCA79AB9-2033-4D6B-8DA4-F7872F4E8BFC}"/>
              </a:ext>
            </a:extLst>
          </p:cNvPr>
          <p:cNvSpPr>
            <a:spLocks noGrp="1"/>
          </p:cNvSpPr>
          <p:nvPr>
            <p:ph type="ftr" sz="quarter" idx="11"/>
          </p:nvPr>
        </p:nvSpPr>
        <p:spPr/>
        <p:txBody>
          <a:bodyPr/>
          <a:lstStyle/>
          <a:p>
            <a:endParaRPr lang="es-VE"/>
          </a:p>
        </p:txBody>
      </p:sp>
      <p:sp>
        <p:nvSpPr>
          <p:cNvPr id="5" name="Slide Number Placeholder 4">
            <a:extLst>
              <a:ext uri="{FF2B5EF4-FFF2-40B4-BE49-F238E27FC236}">
                <a16:creationId xmlns:a16="http://schemas.microsoft.com/office/drawing/2014/main" id="{B30F4F49-F026-47A3-9127-EB0A510F5577}"/>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39754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D9CEBD-7A4B-4B77-9B02-0E5009A2F437}"/>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3" name="Footer Placeholder 2">
            <a:extLst>
              <a:ext uri="{FF2B5EF4-FFF2-40B4-BE49-F238E27FC236}">
                <a16:creationId xmlns:a16="http://schemas.microsoft.com/office/drawing/2014/main" id="{34F290B9-9A7C-46A1-9393-ED2A5821407E}"/>
              </a:ext>
            </a:extLst>
          </p:cNvPr>
          <p:cNvSpPr>
            <a:spLocks noGrp="1"/>
          </p:cNvSpPr>
          <p:nvPr>
            <p:ph type="ftr" sz="quarter" idx="11"/>
          </p:nvPr>
        </p:nvSpPr>
        <p:spPr/>
        <p:txBody>
          <a:bodyPr/>
          <a:lstStyle/>
          <a:p>
            <a:endParaRPr lang="es-VE"/>
          </a:p>
        </p:txBody>
      </p:sp>
      <p:sp>
        <p:nvSpPr>
          <p:cNvPr id="4" name="Slide Number Placeholder 3">
            <a:extLst>
              <a:ext uri="{FF2B5EF4-FFF2-40B4-BE49-F238E27FC236}">
                <a16:creationId xmlns:a16="http://schemas.microsoft.com/office/drawing/2014/main" id="{11C81BDA-36AA-405E-817E-2F5A333AC7E3}"/>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296050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9A51-1E03-4EF4-8E33-A9A4BDE47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VE"/>
          </a:p>
        </p:txBody>
      </p:sp>
      <p:sp>
        <p:nvSpPr>
          <p:cNvPr id="3" name="Content Placeholder 2">
            <a:extLst>
              <a:ext uri="{FF2B5EF4-FFF2-40B4-BE49-F238E27FC236}">
                <a16:creationId xmlns:a16="http://schemas.microsoft.com/office/drawing/2014/main" id="{8E35D4DA-CF3A-44E7-9F25-95E7362D95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Text Placeholder 3">
            <a:extLst>
              <a:ext uri="{FF2B5EF4-FFF2-40B4-BE49-F238E27FC236}">
                <a16:creationId xmlns:a16="http://schemas.microsoft.com/office/drawing/2014/main" id="{DD0C69BE-3AF3-44F1-BDD4-8D62E5303B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5E8BF7-9D84-4AE2-BDD0-DD79DAB18CA0}"/>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6" name="Footer Placeholder 5">
            <a:extLst>
              <a:ext uri="{FF2B5EF4-FFF2-40B4-BE49-F238E27FC236}">
                <a16:creationId xmlns:a16="http://schemas.microsoft.com/office/drawing/2014/main" id="{201D0CA5-EF15-4D2F-BF6E-CE4C931DAC8B}"/>
              </a:ext>
            </a:extLst>
          </p:cNvPr>
          <p:cNvSpPr>
            <a:spLocks noGrp="1"/>
          </p:cNvSpPr>
          <p:nvPr>
            <p:ph type="ftr" sz="quarter" idx="11"/>
          </p:nvPr>
        </p:nvSpPr>
        <p:spPr/>
        <p:txBody>
          <a:bodyPr/>
          <a:lstStyle/>
          <a:p>
            <a:endParaRPr lang="es-VE"/>
          </a:p>
        </p:txBody>
      </p:sp>
      <p:sp>
        <p:nvSpPr>
          <p:cNvPr id="7" name="Slide Number Placeholder 6">
            <a:extLst>
              <a:ext uri="{FF2B5EF4-FFF2-40B4-BE49-F238E27FC236}">
                <a16:creationId xmlns:a16="http://schemas.microsoft.com/office/drawing/2014/main" id="{EFB8D06B-822E-4B42-A5E1-C9DA9E8455C1}"/>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79746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7AD5-14F1-4F79-A63C-D82D46A7E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VE"/>
          </a:p>
        </p:txBody>
      </p:sp>
      <p:sp>
        <p:nvSpPr>
          <p:cNvPr id="3" name="Picture Placeholder 2">
            <a:extLst>
              <a:ext uri="{FF2B5EF4-FFF2-40B4-BE49-F238E27FC236}">
                <a16:creationId xmlns:a16="http://schemas.microsoft.com/office/drawing/2014/main" id="{C0375D91-907E-410E-B7B8-2FC3B5281B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Text Placeholder 3">
            <a:extLst>
              <a:ext uri="{FF2B5EF4-FFF2-40B4-BE49-F238E27FC236}">
                <a16:creationId xmlns:a16="http://schemas.microsoft.com/office/drawing/2014/main" id="{DF08EE32-382D-4630-849D-4E08FA21D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08764-233B-4436-91ED-68AFD77BC0DD}"/>
              </a:ext>
            </a:extLst>
          </p:cNvPr>
          <p:cNvSpPr>
            <a:spLocks noGrp="1"/>
          </p:cNvSpPr>
          <p:nvPr>
            <p:ph type="dt" sz="half" idx="10"/>
          </p:nvPr>
        </p:nvSpPr>
        <p:spPr/>
        <p:txBody>
          <a:bodyPr/>
          <a:lstStyle/>
          <a:p>
            <a:fld id="{48B326F2-9633-4A38-BEFF-F269E486A396}" type="datetimeFigureOut">
              <a:rPr lang="es-VE" smtClean="0"/>
              <a:t>4/5/2022</a:t>
            </a:fld>
            <a:endParaRPr lang="es-VE"/>
          </a:p>
        </p:txBody>
      </p:sp>
      <p:sp>
        <p:nvSpPr>
          <p:cNvPr id="6" name="Footer Placeholder 5">
            <a:extLst>
              <a:ext uri="{FF2B5EF4-FFF2-40B4-BE49-F238E27FC236}">
                <a16:creationId xmlns:a16="http://schemas.microsoft.com/office/drawing/2014/main" id="{37B8E7F6-D8E2-441B-AF50-6B9959DF4F6A}"/>
              </a:ext>
            </a:extLst>
          </p:cNvPr>
          <p:cNvSpPr>
            <a:spLocks noGrp="1"/>
          </p:cNvSpPr>
          <p:nvPr>
            <p:ph type="ftr" sz="quarter" idx="11"/>
          </p:nvPr>
        </p:nvSpPr>
        <p:spPr/>
        <p:txBody>
          <a:bodyPr/>
          <a:lstStyle/>
          <a:p>
            <a:endParaRPr lang="es-VE"/>
          </a:p>
        </p:txBody>
      </p:sp>
      <p:sp>
        <p:nvSpPr>
          <p:cNvPr id="7" name="Slide Number Placeholder 6">
            <a:extLst>
              <a:ext uri="{FF2B5EF4-FFF2-40B4-BE49-F238E27FC236}">
                <a16:creationId xmlns:a16="http://schemas.microsoft.com/office/drawing/2014/main" id="{59B0CD56-1102-4F25-96F6-94D9A57AA9DF}"/>
              </a:ext>
            </a:extLst>
          </p:cNvPr>
          <p:cNvSpPr>
            <a:spLocks noGrp="1"/>
          </p:cNvSpPr>
          <p:nvPr>
            <p:ph type="sldNum" sz="quarter" idx="12"/>
          </p:nvPr>
        </p:nvSpPr>
        <p:spPr/>
        <p:txBody>
          <a:bodyPr/>
          <a:lstStyle/>
          <a:p>
            <a:fld id="{0ACFBA63-8598-45D9-9227-6ECC412395AB}" type="slidenum">
              <a:rPr lang="es-VE" smtClean="0"/>
              <a:t>‹#›</a:t>
            </a:fld>
            <a:endParaRPr lang="es-VE"/>
          </a:p>
        </p:txBody>
      </p:sp>
    </p:spTree>
    <p:extLst>
      <p:ext uri="{BB962C8B-B14F-4D97-AF65-F5344CB8AC3E}">
        <p14:creationId xmlns:p14="http://schemas.microsoft.com/office/powerpoint/2010/main" val="134488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1D7E22-7DD6-4832-BD7E-90DAFF1E3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VE"/>
          </a:p>
        </p:txBody>
      </p:sp>
      <p:sp>
        <p:nvSpPr>
          <p:cNvPr id="3" name="Text Placeholder 2">
            <a:extLst>
              <a:ext uri="{FF2B5EF4-FFF2-40B4-BE49-F238E27FC236}">
                <a16:creationId xmlns:a16="http://schemas.microsoft.com/office/drawing/2014/main" id="{EFBA6FD1-2CD8-4936-B6A0-34FC35C948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VE"/>
          </a:p>
        </p:txBody>
      </p:sp>
      <p:sp>
        <p:nvSpPr>
          <p:cNvPr id="4" name="Date Placeholder 3">
            <a:extLst>
              <a:ext uri="{FF2B5EF4-FFF2-40B4-BE49-F238E27FC236}">
                <a16:creationId xmlns:a16="http://schemas.microsoft.com/office/drawing/2014/main" id="{E3FD966C-6699-4E05-828F-F2A6A4C36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326F2-9633-4A38-BEFF-F269E486A396}" type="datetimeFigureOut">
              <a:rPr lang="es-VE" smtClean="0"/>
              <a:t>4/5/2022</a:t>
            </a:fld>
            <a:endParaRPr lang="es-VE"/>
          </a:p>
        </p:txBody>
      </p:sp>
      <p:sp>
        <p:nvSpPr>
          <p:cNvPr id="5" name="Footer Placeholder 4">
            <a:extLst>
              <a:ext uri="{FF2B5EF4-FFF2-40B4-BE49-F238E27FC236}">
                <a16:creationId xmlns:a16="http://schemas.microsoft.com/office/drawing/2014/main" id="{E203D917-B876-4A20-A96A-C33196C55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Slide Number Placeholder 5">
            <a:extLst>
              <a:ext uri="{FF2B5EF4-FFF2-40B4-BE49-F238E27FC236}">
                <a16:creationId xmlns:a16="http://schemas.microsoft.com/office/drawing/2014/main" id="{B671EFF0-927D-4DBD-96DE-856AA652F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FBA63-8598-45D9-9227-6ECC412395AB}" type="slidenum">
              <a:rPr lang="es-VE" smtClean="0"/>
              <a:t>‹#›</a:t>
            </a:fld>
            <a:endParaRPr lang="es-VE"/>
          </a:p>
        </p:txBody>
      </p:sp>
    </p:spTree>
    <p:extLst>
      <p:ext uri="{BB962C8B-B14F-4D97-AF65-F5344CB8AC3E}">
        <p14:creationId xmlns:p14="http://schemas.microsoft.com/office/powerpoint/2010/main" val="2118250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19981-8535-47B9-BFEA-12B35D3E5E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152C70FE-582C-412E-AEA6-594B48F8F5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BA30DDB4-B886-423D-AB68-03C329F5A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BE83F-D7D6-47F2-AE9E-A88EE0CFD40A}" type="datetimeFigureOut">
              <a:rPr lang="es-419" smtClean="0"/>
              <a:t>4/5/2022</a:t>
            </a:fld>
            <a:endParaRPr lang="es-419"/>
          </a:p>
        </p:txBody>
      </p:sp>
      <p:sp>
        <p:nvSpPr>
          <p:cNvPr id="5" name="Footer Placeholder 4">
            <a:extLst>
              <a:ext uri="{FF2B5EF4-FFF2-40B4-BE49-F238E27FC236}">
                <a16:creationId xmlns:a16="http://schemas.microsoft.com/office/drawing/2014/main" id="{26A01F3C-0EDA-4006-8F09-5115E30E8B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831A05FC-5D3A-428B-BA32-9D65EDF9F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7F8A2-3794-4428-8CE2-C482C794119E}" type="slidenum">
              <a:rPr lang="es-419" smtClean="0"/>
              <a:t>‹#›</a:t>
            </a:fld>
            <a:endParaRPr lang="es-419"/>
          </a:p>
        </p:txBody>
      </p:sp>
      <p:graphicFrame>
        <p:nvGraphicFramePr>
          <p:cNvPr id="13" name="Table 13">
            <a:extLst>
              <a:ext uri="{FF2B5EF4-FFF2-40B4-BE49-F238E27FC236}">
                <a16:creationId xmlns:a16="http://schemas.microsoft.com/office/drawing/2014/main" id="{A0573BC6-639E-417A-956E-E5BE25A0649F}"/>
              </a:ext>
            </a:extLst>
          </p:cNvPr>
          <p:cNvGraphicFramePr>
            <a:graphicFrameLocks noGrp="1"/>
          </p:cNvGraphicFramePr>
          <p:nvPr userDrawn="1">
            <p:extLst>
              <p:ext uri="{D42A27DB-BD31-4B8C-83A1-F6EECF244321}">
                <p14:modId xmlns:p14="http://schemas.microsoft.com/office/powerpoint/2010/main" val="2056044735"/>
              </p:ext>
            </p:extLst>
          </p:nvPr>
        </p:nvGraphicFramePr>
        <p:xfrm>
          <a:off x="0" y="6746191"/>
          <a:ext cx="12192000" cy="21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94301688"/>
                    </a:ext>
                  </a:extLst>
                </a:gridCol>
                <a:gridCol w="3048000">
                  <a:extLst>
                    <a:ext uri="{9D8B030D-6E8A-4147-A177-3AD203B41FA5}">
                      <a16:colId xmlns:a16="http://schemas.microsoft.com/office/drawing/2014/main" val="3192550264"/>
                    </a:ext>
                  </a:extLst>
                </a:gridCol>
                <a:gridCol w="3048000">
                  <a:extLst>
                    <a:ext uri="{9D8B030D-6E8A-4147-A177-3AD203B41FA5}">
                      <a16:colId xmlns:a16="http://schemas.microsoft.com/office/drawing/2014/main" val="938816418"/>
                    </a:ext>
                  </a:extLst>
                </a:gridCol>
                <a:gridCol w="3048000">
                  <a:extLst>
                    <a:ext uri="{9D8B030D-6E8A-4147-A177-3AD203B41FA5}">
                      <a16:colId xmlns:a16="http://schemas.microsoft.com/office/drawing/2014/main" val="2770799593"/>
                    </a:ext>
                  </a:extLst>
                </a:gridCol>
              </a:tblGrid>
              <a:tr h="182880">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D1C24"/>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CB040"/>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651"/>
                    </a:solidFill>
                  </a:tcPr>
                </a:tc>
                <a:extLst>
                  <a:ext uri="{0D108BD9-81ED-4DB2-BD59-A6C34878D82A}">
                    <a16:rowId xmlns:a16="http://schemas.microsoft.com/office/drawing/2014/main" val="1216899534"/>
                  </a:ext>
                </a:extLst>
              </a:tr>
            </a:tbl>
          </a:graphicData>
        </a:graphic>
      </p:graphicFrame>
    </p:spTree>
    <p:extLst>
      <p:ext uri="{BB962C8B-B14F-4D97-AF65-F5344CB8AC3E}">
        <p14:creationId xmlns:p14="http://schemas.microsoft.com/office/powerpoint/2010/main" val="19944160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3">
            <a:extLst>
              <a:ext uri="{FF2B5EF4-FFF2-40B4-BE49-F238E27FC236}">
                <a16:creationId xmlns:a16="http://schemas.microsoft.com/office/drawing/2014/main" id="{FF2F770F-F821-43C5-A096-39B948B95EB2}"/>
              </a:ext>
            </a:extLst>
          </p:cNvPr>
          <p:cNvGraphicFramePr>
            <a:graphicFrameLocks noGrp="1"/>
          </p:cNvGraphicFramePr>
          <p:nvPr>
            <p:extLst>
              <p:ext uri="{D42A27DB-BD31-4B8C-83A1-F6EECF244321}">
                <p14:modId xmlns:p14="http://schemas.microsoft.com/office/powerpoint/2010/main" val="1705084522"/>
              </p:ext>
            </p:extLst>
          </p:nvPr>
        </p:nvGraphicFramePr>
        <p:xfrm>
          <a:off x="-74428" y="6746191"/>
          <a:ext cx="12266428" cy="213360"/>
        </p:xfrm>
        <a:graphic>
          <a:graphicData uri="http://schemas.openxmlformats.org/drawingml/2006/table">
            <a:tbl>
              <a:tblPr firstRow="1" bandRow="1">
                <a:tableStyleId>{5C22544A-7EE6-4342-B048-85BDC9FD1C3A}</a:tableStyleId>
              </a:tblPr>
              <a:tblGrid>
                <a:gridCol w="3066607">
                  <a:extLst>
                    <a:ext uri="{9D8B030D-6E8A-4147-A177-3AD203B41FA5}">
                      <a16:colId xmlns:a16="http://schemas.microsoft.com/office/drawing/2014/main" val="794301688"/>
                    </a:ext>
                  </a:extLst>
                </a:gridCol>
                <a:gridCol w="3066607">
                  <a:extLst>
                    <a:ext uri="{9D8B030D-6E8A-4147-A177-3AD203B41FA5}">
                      <a16:colId xmlns:a16="http://schemas.microsoft.com/office/drawing/2014/main" val="3192550264"/>
                    </a:ext>
                  </a:extLst>
                </a:gridCol>
                <a:gridCol w="3066607">
                  <a:extLst>
                    <a:ext uri="{9D8B030D-6E8A-4147-A177-3AD203B41FA5}">
                      <a16:colId xmlns:a16="http://schemas.microsoft.com/office/drawing/2014/main" val="938816418"/>
                    </a:ext>
                  </a:extLst>
                </a:gridCol>
                <a:gridCol w="3066607">
                  <a:extLst>
                    <a:ext uri="{9D8B030D-6E8A-4147-A177-3AD203B41FA5}">
                      <a16:colId xmlns:a16="http://schemas.microsoft.com/office/drawing/2014/main" val="2770799593"/>
                    </a:ext>
                  </a:extLst>
                </a:gridCol>
              </a:tblGrid>
              <a:tr h="182880">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D1C24"/>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CB040"/>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651"/>
                    </a:solidFill>
                  </a:tcPr>
                </a:tc>
                <a:extLst>
                  <a:ext uri="{0D108BD9-81ED-4DB2-BD59-A6C34878D82A}">
                    <a16:rowId xmlns:a16="http://schemas.microsoft.com/office/drawing/2014/main" val="1216899534"/>
                  </a:ext>
                </a:extLst>
              </a:tr>
            </a:tbl>
          </a:graphicData>
        </a:graphic>
      </p:graphicFrame>
      <p:pic>
        <p:nvPicPr>
          <p:cNvPr id="19" name="Picture 18" descr="A picture containing person, wall, clothing, wearing&#10;&#10;Description automatically generated">
            <a:extLst>
              <a:ext uri="{FF2B5EF4-FFF2-40B4-BE49-F238E27FC236}">
                <a16:creationId xmlns:a16="http://schemas.microsoft.com/office/drawing/2014/main" id="{C0F8C46F-5D47-41CD-832B-102B0324BF7A}"/>
              </a:ext>
            </a:extLst>
          </p:cNvPr>
          <p:cNvPicPr>
            <a:picLocks noChangeAspect="1"/>
          </p:cNvPicPr>
          <p:nvPr/>
        </p:nvPicPr>
        <p:blipFill rotWithShape="1">
          <a:blip r:embed="rId2">
            <a:extLst>
              <a:ext uri="{28A0092B-C50C-407E-A947-70E740481C1C}">
                <a14:useLocalDpi xmlns:a14="http://schemas.microsoft.com/office/drawing/2010/main" val="0"/>
              </a:ext>
            </a:extLst>
          </a:blip>
          <a:srcRect t="2893" r="6565"/>
          <a:stretch/>
        </p:blipFill>
        <p:spPr>
          <a:xfrm>
            <a:off x="2452830" y="0"/>
            <a:ext cx="9739170" cy="6746191"/>
          </a:xfrm>
          <a:prstGeom prst="rect">
            <a:avLst/>
          </a:prstGeom>
        </p:spPr>
      </p:pic>
      <p:sp>
        <p:nvSpPr>
          <p:cNvPr id="17" name="Rectangle 16">
            <a:extLst>
              <a:ext uri="{FF2B5EF4-FFF2-40B4-BE49-F238E27FC236}">
                <a16:creationId xmlns:a16="http://schemas.microsoft.com/office/drawing/2014/main" id="{53607EAA-4F86-4D0D-B825-05C4DA4357AD}"/>
              </a:ext>
            </a:extLst>
          </p:cNvPr>
          <p:cNvSpPr/>
          <p:nvPr/>
        </p:nvSpPr>
        <p:spPr>
          <a:xfrm>
            <a:off x="2667577" y="6405873"/>
            <a:ext cx="1537600" cy="253916"/>
          </a:xfrm>
          <a:prstGeom prst="rect">
            <a:avLst/>
          </a:prstGeom>
        </p:spPr>
        <p:txBody>
          <a:bodyPr wrap="none">
            <a:spAutoFit/>
          </a:bodyPr>
          <a:lstStyle/>
          <a:p>
            <a:r>
              <a:rPr lang="en-US" sz="1050" err="1">
                <a:solidFill>
                  <a:schemeClr val="bg1"/>
                </a:solidFill>
                <a:latin typeface="+mj-lt"/>
              </a:rPr>
              <a:t>Fotografía</a:t>
            </a:r>
            <a:r>
              <a:rPr lang="es-ES" sz="1050">
                <a:solidFill>
                  <a:schemeClr val="bg1"/>
                </a:solidFill>
                <a:latin typeface="+mj-lt"/>
              </a:rPr>
              <a:t>: ACNUR, 2021</a:t>
            </a:r>
            <a:endParaRPr lang="en-US" sz="1050">
              <a:solidFill>
                <a:schemeClr val="bg1"/>
              </a:solidFill>
              <a:latin typeface="+mj-lt"/>
            </a:endParaRPr>
          </a:p>
        </p:txBody>
      </p:sp>
      <p:sp>
        <p:nvSpPr>
          <p:cNvPr id="14" name="Rectangle 13">
            <a:extLst>
              <a:ext uri="{FF2B5EF4-FFF2-40B4-BE49-F238E27FC236}">
                <a16:creationId xmlns:a16="http://schemas.microsoft.com/office/drawing/2014/main" id="{DA26AE36-8CA0-49D5-81D9-65DD1494E369}"/>
              </a:ext>
            </a:extLst>
          </p:cNvPr>
          <p:cNvSpPr/>
          <p:nvPr/>
        </p:nvSpPr>
        <p:spPr>
          <a:xfrm>
            <a:off x="-74428" y="2833578"/>
            <a:ext cx="12266428" cy="777240"/>
          </a:xfrm>
          <a:prstGeom prst="rect">
            <a:avLst/>
          </a:prstGeom>
          <a:solidFill>
            <a:srgbClr val="418F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VE" sz="3400" dirty="0">
                <a:latin typeface="+mj-lt"/>
                <a:ea typeface="Verdana" panose="020B0604030504040204" pitchFamily="34" charset="0"/>
                <a:cs typeface="Arial" panose="020B0604020202020204" pitchFamily="34" charset="0"/>
              </a:rPr>
              <a:t>Workshop </a:t>
            </a:r>
            <a:r>
              <a:rPr lang="es-ES" altLang="es-VE" sz="3400" dirty="0" err="1">
                <a:latin typeface="+mj-lt"/>
                <a:ea typeface="Verdana" panose="020B0604030504040204" pitchFamily="34" charset="0"/>
                <a:cs typeface="Arial" panose="020B0604020202020204" pitchFamily="34" charset="0"/>
              </a:rPr>
              <a:t>Panama</a:t>
            </a:r>
            <a:endParaRPr lang="es-ES" altLang="es-VE" sz="3400" dirty="0">
              <a:latin typeface="+mj-lt"/>
              <a:ea typeface="Verdan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1028473-E735-434B-830F-8A5B80E2BB5E}"/>
              </a:ext>
            </a:extLst>
          </p:cNvPr>
          <p:cNvSpPr/>
          <p:nvPr/>
        </p:nvSpPr>
        <p:spPr>
          <a:xfrm>
            <a:off x="4205177" y="4231758"/>
            <a:ext cx="5938284" cy="2071208"/>
          </a:xfrm>
          <a:prstGeom prst="rect">
            <a:avLst/>
          </a:prstGeom>
          <a:solidFill>
            <a:srgbClr val="418F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VE" b="1">
                <a:latin typeface="+mj-lt"/>
                <a:ea typeface="Verdana" panose="020B0604030504040204" pitchFamily="34" charset="0"/>
                <a:cs typeface="Arial" panose="020B0604020202020204" pitchFamily="34" charset="0"/>
              </a:rPr>
              <a:t>Coordinadora</a:t>
            </a:r>
          </a:p>
          <a:p>
            <a:pPr algn="ctr"/>
            <a:r>
              <a:rPr lang="es-ES" altLang="es-VE" i="1">
                <a:latin typeface="+mj-lt"/>
                <a:ea typeface="Verdana" panose="020B0604030504040204" pitchFamily="34" charset="0"/>
                <a:cs typeface="Arial" panose="020B0604020202020204" pitchFamily="34" charset="0"/>
              </a:rPr>
              <a:t>Virginia Santoro</a:t>
            </a:r>
          </a:p>
          <a:p>
            <a:pPr algn="ctr"/>
            <a:r>
              <a:rPr lang="es-ES" altLang="es-VE" b="1">
                <a:latin typeface="+mj-lt"/>
                <a:ea typeface="Verdana" panose="020B0604030504040204" pitchFamily="34" charset="0"/>
                <a:cs typeface="Arial" panose="020B0604020202020204" pitchFamily="34" charset="0"/>
              </a:rPr>
              <a:t>Gestión de Información</a:t>
            </a:r>
          </a:p>
          <a:p>
            <a:pPr algn="ctr"/>
            <a:r>
              <a:rPr lang="es-ES" altLang="es-VE" i="1">
                <a:latin typeface="+mj-lt"/>
                <a:ea typeface="Verdana" panose="020B0604030504040204" pitchFamily="34" charset="0"/>
                <a:cs typeface="Arial" panose="020B0604020202020204" pitchFamily="34" charset="0"/>
              </a:rPr>
              <a:t>Luis Alcaraz</a:t>
            </a:r>
          </a:p>
          <a:p>
            <a:pPr algn="ctr"/>
            <a:r>
              <a:rPr lang="es-ES" altLang="es-VE" b="1">
                <a:latin typeface="+mj-lt"/>
                <a:ea typeface="Verdana" panose="020B0604030504040204" pitchFamily="34" charset="0"/>
                <a:cs typeface="Arial" panose="020B0604020202020204" pitchFamily="34" charset="0"/>
              </a:rPr>
              <a:t>Protección</a:t>
            </a:r>
          </a:p>
          <a:p>
            <a:pPr algn="ctr"/>
            <a:r>
              <a:rPr lang="es-ES" altLang="es-VE" i="1">
                <a:latin typeface="+mj-lt"/>
                <a:ea typeface="Verdana" panose="020B0604030504040204" pitchFamily="34" charset="0"/>
                <a:cs typeface="Arial" panose="020B0604020202020204" pitchFamily="34" charset="0"/>
              </a:rPr>
              <a:t>Patricia Bosco</a:t>
            </a:r>
          </a:p>
          <a:p>
            <a:pPr algn="ctr"/>
            <a:r>
              <a:rPr lang="es-ES" altLang="es-VE" i="1">
                <a:latin typeface="+mj-lt"/>
                <a:ea typeface="Verdana" panose="020B0604030504040204" pitchFamily="34" charset="0"/>
                <a:cs typeface="Arial" panose="020B0604020202020204" pitchFamily="34" charset="0"/>
              </a:rPr>
              <a:t>Andrew Welch</a:t>
            </a:r>
          </a:p>
        </p:txBody>
      </p:sp>
    </p:spTree>
    <p:extLst>
      <p:ext uri="{BB962C8B-B14F-4D97-AF65-F5344CB8AC3E}">
        <p14:creationId xmlns:p14="http://schemas.microsoft.com/office/powerpoint/2010/main" val="27993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2.59259E-6 L -0.00026 -0.41366 " pathEditMode="relative" rAng="0" ptsTypes="AA">
                                      <p:cBhvr>
                                        <p:cTn id="6" dur="2000" fill="hold"/>
                                        <p:tgtEl>
                                          <p:spTgt spid="14"/>
                                        </p:tgtEl>
                                        <p:attrNameLst>
                                          <p:attrName>ppt_x</p:attrName>
                                          <p:attrName>ppt_y</p:attrName>
                                        </p:attrNameLst>
                                      </p:cBhvr>
                                      <p:rCtr x="-13" y="-20694"/>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518F095-6206-4C00-8774-F380EFA2673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08" t="25584" r="3861" b="26697"/>
          <a:stretch/>
        </p:blipFill>
        <p:spPr>
          <a:xfrm>
            <a:off x="0" y="2473755"/>
            <a:ext cx="6651464" cy="2419592"/>
          </a:xfrm>
          <a:prstGeom prst="rect">
            <a:avLst/>
          </a:prstGeom>
        </p:spPr>
      </p:pic>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Sucre</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3098434673"/>
              </p:ext>
            </p:extLst>
          </p:nvPr>
        </p:nvGraphicFramePr>
        <p:xfrm>
          <a:off x="6779360" y="970699"/>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473731" y="152912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9645056" y="230065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473731" y="316718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473731" y="396045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473731" y="480266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0473731" y="571154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91272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Zulia</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2902036702"/>
              </p:ext>
            </p:extLst>
          </p:nvPr>
        </p:nvGraphicFramePr>
        <p:xfrm>
          <a:off x="6692026" y="948029"/>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1167126" y="147788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0386397" y="2289604"/>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1167126" y="310641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386397" y="393778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1167126" y="476094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0386397" y="568887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4" name="Graphic 3">
            <a:extLst>
              <a:ext uri="{FF2B5EF4-FFF2-40B4-BE49-F238E27FC236}">
                <a16:creationId xmlns:a16="http://schemas.microsoft.com/office/drawing/2014/main" id="{3CCB8A73-B061-4412-A409-7277408A072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3339" t="3750" r="23070" b="1858"/>
          <a:stretch/>
        </p:blipFill>
        <p:spPr>
          <a:xfrm>
            <a:off x="262874" y="783718"/>
            <a:ext cx="5671202" cy="5957148"/>
          </a:xfrm>
          <a:prstGeom prst="rect">
            <a:avLst/>
          </a:prstGeom>
        </p:spPr>
      </p:pic>
    </p:spTree>
    <p:extLst>
      <p:ext uri="{BB962C8B-B14F-4D97-AF65-F5344CB8AC3E}">
        <p14:creationId xmlns:p14="http://schemas.microsoft.com/office/powerpoint/2010/main" val="3664896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Lara</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3874679032"/>
              </p:ext>
            </p:extLst>
          </p:nvPr>
        </p:nvGraphicFramePr>
        <p:xfrm>
          <a:off x="6703789" y="1000928"/>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1178889" y="153078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0398160" y="2342503"/>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398160" y="3166594"/>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398160" y="3990686"/>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1178889" y="481384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0398160" y="574177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3" name="Graphic 2">
            <a:extLst>
              <a:ext uri="{FF2B5EF4-FFF2-40B4-BE49-F238E27FC236}">
                <a16:creationId xmlns:a16="http://schemas.microsoft.com/office/drawing/2014/main" id="{40FD5BCE-4FD1-487C-A538-B79C72DD8AD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101" t="10436" r="2937" b="12281"/>
          <a:stretch/>
        </p:blipFill>
        <p:spPr>
          <a:xfrm>
            <a:off x="116173" y="1513641"/>
            <a:ext cx="6511416" cy="3830717"/>
          </a:xfrm>
          <a:prstGeom prst="rect">
            <a:avLst/>
          </a:prstGeom>
        </p:spPr>
      </p:pic>
    </p:spTree>
    <p:extLst>
      <p:ext uri="{BB962C8B-B14F-4D97-AF65-F5344CB8AC3E}">
        <p14:creationId xmlns:p14="http://schemas.microsoft.com/office/powerpoint/2010/main" val="155081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Paso 1: resumen resultados de los talleres de necesidades</a:t>
            </a:r>
            <a:endParaRPr lang="en-US" sz="3800" b="0">
              <a:solidFill>
                <a:schemeClr val="bg1"/>
              </a:solidFill>
              <a:latin typeface="+mj-lt"/>
            </a:endParaRPr>
          </a:p>
        </p:txBody>
      </p:sp>
      <p:pic>
        <p:nvPicPr>
          <p:cNvPr id="6" name="Picture 5" descr="Map&#10;&#10;Description automatically generated">
            <a:extLst>
              <a:ext uri="{FF2B5EF4-FFF2-40B4-BE49-F238E27FC236}">
                <a16:creationId xmlns:a16="http://schemas.microsoft.com/office/drawing/2014/main" id="{14B732D6-CE4A-4FA4-BBDA-06C85D6116C6}"/>
              </a:ext>
            </a:extLst>
          </p:cNvPr>
          <p:cNvPicPr>
            <a:picLocks noChangeAspect="1"/>
          </p:cNvPicPr>
          <p:nvPr/>
        </p:nvPicPr>
        <p:blipFill rotWithShape="1">
          <a:blip r:embed="rId3">
            <a:extLst>
              <a:ext uri="{28A0092B-C50C-407E-A947-70E740481C1C}">
                <a14:useLocalDpi xmlns:a14="http://schemas.microsoft.com/office/drawing/2010/main" val="0"/>
              </a:ext>
            </a:extLst>
          </a:blip>
          <a:srcRect l="4102" b="25741"/>
          <a:stretch/>
        </p:blipFill>
        <p:spPr>
          <a:xfrm>
            <a:off x="0" y="1041182"/>
            <a:ext cx="10423630" cy="5707241"/>
          </a:xfrm>
          <a:prstGeom prst="rect">
            <a:avLst/>
          </a:prstGeom>
        </p:spPr>
      </p:pic>
      <p:sp>
        <p:nvSpPr>
          <p:cNvPr id="5" name="Rectangle 4">
            <a:extLst>
              <a:ext uri="{FF2B5EF4-FFF2-40B4-BE49-F238E27FC236}">
                <a16:creationId xmlns:a16="http://schemas.microsoft.com/office/drawing/2014/main" id="{2B9FFAB7-DAEF-4269-9FE4-F85CD3AE7A52}"/>
              </a:ext>
            </a:extLst>
          </p:cNvPr>
          <p:cNvSpPr/>
          <p:nvPr/>
        </p:nvSpPr>
        <p:spPr>
          <a:xfrm>
            <a:off x="10423630" y="4441198"/>
            <a:ext cx="1682724" cy="2246769"/>
          </a:xfrm>
          <a:prstGeom prst="rect">
            <a:avLst/>
          </a:prstGeom>
        </p:spPr>
        <p:txBody>
          <a:bodyPr wrap="square">
            <a:spAutoFit/>
          </a:bodyPr>
          <a:lstStyle/>
          <a:p>
            <a:pPr algn="just"/>
            <a:r>
              <a:rPr lang="es-ES" sz="1000">
                <a:latin typeface="+mj-lt"/>
              </a:rPr>
              <a:t>Aviso de responsabilidad: la presentación de este mapa no implica la expresión de ninguna opinión por parte de la Secretaría de las Naciones Unidas, el Alto Comisionado de las Naciones Unidas para los Refugiados (ACNUR), ni sus socios sobre el estatus legal de cualquier país, territorio, ciudad o área, de sus autoridades, ni de la delimitación de sus fronteras. </a:t>
            </a:r>
            <a:endParaRPr lang="en-US" sz="1000">
              <a:latin typeface="+mj-lt"/>
            </a:endParaRPr>
          </a:p>
        </p:txBody>
      </p:sp>
      <p:sp>
        <p:nvSpPr>
          <p:cNvPr id="7" name="Rectangle 6">
            <a:extLst>
              <a:ext uri="{FF2B5EF4-FFF2-40B4-BE49-F238E27FC236}">
                <a16:creationId xmlns:a16="http://schemas.microsoft.com/office/drawing/2014/main" id="{17BA5AC0-0732-42BA-B68E-C36713526B74}"/>
              </a:ext>
            </a:extLst>
          </p:cNvPr>
          <p:cNvSpPr/>
          <p:nvPr/>
        </p:nvSpPr>
        <p:spPr>
          <a:xfrm>
            <a:off x="9575569" y="2530157"/>
            <a:ext cx="1067024" cy="569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400" b="1">
                <a:solidFill>
                  <a:srgbClr val="FF0000"/>
                </a:solidFill>
                <a:latin typeface="+mj-lt"/>
              </a:rPr>
              <a:t>42%</a:t>
            </a:r>
          </a:p>
        </p:txBody>
      </p:sp>
      <p:sp>
        <p:nvSpPr>
          <p:cNvPr id="9" name="Rectangle 8">
            <a:extLst>
              <a:ext uri="{FF2B5EF4-FFF2-40B4-BE49-F238E27FC236}">
                <a16:creationId xmlns:a16="http://schemas.microsoft.com/office/drawing/2014/main" id="{D0F5B1FE-E6D1-457D-A517-FACF1C7AAECB}"/>
              </a:ext>
            </a:extLst>
          </p:cNvPr>
          <p:cNvSpPr/>
          <p:nvPr/>
        </p:nvSpPr>
        <p:spPr>
          <a:xfrm>
            <a:off x="10715861" y="2530158"/>
            <a:ext cx="1390493" cy="569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Cobertura análisis </a:t>
            </a:r>
            <a:r>
              <a:rPr lang="es-ES" sz="1600" err="1">
                <a:solidFill>
                  <a:schemeClr val="tx1"/>
                </a:solidFill>
                <a:latin typeface="+mj-lt"/>
              </a:rPr>
              <a:t>adm</a:t>
            </a:r>
            <a:r>
              <a:rPr lang="es-ES" sz="1600">
                <a:solidFill>
                  <a:schemeClr val="tx1"/>
                </a:solidFill>
                <a:latin typeface="+mj-lt"/>
              </a:rPr>
              <a:t> 2</a:t>
            </a:r>
          </a:p>
        </p:txBody>
      </p:sp>
    </p:spTree>
    <p:extLst>
      <p:ext uri="{BB962C8B-B14F-4D97-AF65-F5344CB8AC3E}">
        <p14:creationId xmlns:p14="http://schemas.microsoft.com/office/powerpoint/2010/main" val="281592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958E7053-8A2D-4684-B1A8-5D9C3E9D95C8}"/>
              </a:ext>
            </a:extLst>
          </p:cNvPr>
          <p:cNvPicPr>
            <a:picLocks noChangeAspect="1"/>
          </p:cNvPicPr>
          <p:nvPr/>
        </p:nvPicPr>
        <p:blipFill rotWithShape="1">
          <a:blip r:embed="rId3">
            <a:extLst>
              <a:ext uri="{28A0092B-C50C-407E-A947-70E740481C1C}">
                <a14:useLocalDpi xmlns:a14="http://schemas.microsoft.com/office/drawing/2010/main" val="0"/>
              </a:ext>
            </a:extLst>
          </a:blip>
          <a:srcRect b="11942"/>
          <a:stretch/>
        </p:blipFill>
        <p:spPr>
          <a:xfrm>
            <a:off x="0" y="310866"/>
            <a:ext cx="10338721" cy="6437996"/>
          </a:xfrm>
          <a:prstGeom prst="rect">
            <a:avLst/>
          </a:prstGeom>
        </p:spPr>
      </p:pic>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Paso 2: integración resultados de Colombia y severidad </a:t>
            </a:r>
            <a:endParaRPr lang="en-US" sz="3800" b="0">
              <a:solidFill>
                <a:schemeClr val="bg1"/>
              </a:solidFill>
              <a:latin typeface="+mj-lt"/>
            </a:endParaRPr>
          </a:p>
        </p:txBody>
      </p:sp>
      <p:sp>
        <p:nvSpPr>
          <p:cNvPr id="5" name="Rectangle 4">
            <a:extLst>
              <a:ext uri="{FF2B5EF4-FFF2-40B4-BE49-F238E27FC236}">
                <a16:creationId xmlns:a16="http://schemas.microsoft.com/office/drawing/2014/main" id="{2B9FFAB7-DAEF-4269-9FE4-F85CD3AE7A52}"/>
              </a:ext>
            </a:extLst>
          </p:cNvPr>
          <p:cNvSpPr/>
          <p:nvPr/>
        </p:nvSpPr>
        <p:spPr>
          <a:xfrm>
            <a:off x="10423630" y="4441198"/>
            <a:ext cx="1682724" cy="2246769"/>
          </a:xfrm>
          <a:prstGeom prst="rect">
            <a:avLst/>
          </a:prstGeom>
        </p:spPr>
        <p:txBody>
          <a:bodyPr wrap="square">
            <a:spAutoFit/>
          </a:bodyPr>
          <a:lstStyle/>
          <a:p>
            <a:pPr algn="just"/>
            <a:r>
              <a:rPr lang="es-ES" sz="1000">
                <a:latin typeface="+mj-lt"/>
              </a:rPr>
              <a:t>Aviso de responsabilidad: la presentación de este mapa no implica la expresión de ninguna opinión por parte de la Secretaría de las Naciones Unidas, el Alto Comisionado de las Naciones Unidas para los Refugiados (ACNUR), ni sus socios sobre el estatus legal de cualquier país, territorio, ciudad o área, de sus autoridades, ni de la delimitación de sus fronteras. </a:t>
            </a:r>
            <a:endParaRPr lang="en-US" sz="1000">
              <a:latin typeface="+mj-lt"/>
            </a:endParaRPr>
          </a:p>
        </p:txBody>
      </p:sp>
      <p:sp>
        <p:nvSpPr>
          <p:cNvPr id="7" name="Rectangle 6">
            <a:extLst>
              <a:ext uri="{FF2B5EF4-FFF2-40B4-BE49-F238E27FC236}">
                <a16:creationId xmlns:a16="http://schemas.microsoft.com/office/drawing/2014/main" id="{17BA5AC0-0732-42BA-B68E-C36713526B74}"/>
              </a:ext>
            </a:extLst>
          </p:cNvPr>
          <p:cNvSpPr/>
          <p:nvPr/>
        </p:nvSpPr>
        <p:spPr>
          <a:xfrm>
            <a:off x="10642592" y="2432545"/>
            <a:ext cx="1197726" cy="569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400" b="1">
                <a:solidFill>
                  <a:srgbClr val="FF0000"/>
                </a:solidFill>
                <a:latin typeface="+mj-lt"/>
              </a:rPr>
              <a:t>42%</a:t>
            </a:r>
          </a:p>
        </p:txBody>
      </p:sp>
      <p:sp>
        <p:nvSpPr>
          <p:cNvPr id="9" name="Rectangle 8">
            <a:extLst>
              <a:ext uri="{FF2B5EF4-FFF2-40B4-BE49-F238E27FC236}">
                <a16:creationId xmlns:a16="http://schemas.microsoft.com/office/drawing/2014/main" id="{D0F5B1FE-E6D1-457D-A517-FACF1C7AAECB}"/>
              </a:ext>
            </a:extLst>
          </p:cNvPr>
          <p:cNvSpPr/>
          <p:nvPr/>
        </p:nvSpPr>
        <p:spPr>
          <a:xfrm>
            <a:off x="10642592" y="1634120"/>
            <a:ext cx="1197725" cy="5032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a:solidFill>
                  <a:schemeClr val="tx1"/>
                </a:solidFill>
                <a:latin typeface="+mj-lt"/>
              </a:rPr>
              <a:t>Cobertura análisis </a:t>
            </a:r>
            <a:r>
              <a:rPr lang="es-ES" sz="1400" err="1">
                <a:solidFill>
                  <a:schemeClr val="tx1"/>
                </a:solidFill>
                <a:latin typeface="+mj-lt"/>
              </a:rPr>
              <a:t>adm</a:t>
            </a:r>
            <a:r>
              <a:rPr lang="es-ES" sz="1400">
                <a:solidFill>
                  <a:schemeClr val="tx1"/>
                </a:solidFill>
                <a:latin typeface="+mj-lt"/>
              </a:rPr>
              <a:t> 2</a:t>
            </a:r>
          </a:p>
        </p:txBody>
      </p:sp>
      <p:sp>
        <p:nvSpPr>
          <p:cNvPr id="11" name="Rectangle 10">
            <a:extLst>
              <a:ext uri="{FF2B5EF4-FFF2-40B4-BE49-F238E27FC236}">
                <a16:creationId xmlns:a16="http://schemas.microsoft.com/office/drawing/2014/main" id="{5A2B46C6-2062-47F5-8187-87B69A431B8F}"/>
              </a:ext>
            </a:extLst>
          </p:cNvPr>
          <p:cNvSpPr/>
          <p:nvPr/>
        </p:nvSpPr>
        <p:spPr>
          <a:xfrm>
            <a:off x="10642592" y="3342956"/>
            <a:ext cx="1197726" cy="569642"/>
          </a:xfrm>
          <a:prstGeom prst="rect">
            <a:avLst/>
          </a:prstGeom>
          <a:solidFill>
            <a:srgbClr val="00AEE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400" b="1">
                <a:solidFill>
                  <a:srgbClr val="00AEEF"/>
                </a:solidFill>
                <a:latin typeface="+mj-lt"/>
              </a:rPr>
              <a:t>100%</a:t>
            </a:r>
          </a:p>
        </p:txBody>
      </p:sp>
      <p:sp>
        <p:nvSpPr>
          <p:cNvPr id="12" name="Rectangle 11">
            <a:extLst>
              <a:ext uri="{FF2B5EF4-FFF2-40B4-BE49-F238E27FC236}">
                <a16:creationId xmlns:a16="http://schemas.microsoft.com/office/drawing/2014/main" id="{AF86C452-0A6A-494B-AFCA-75183AD0DEF8}"/>
              </a:ext>
            </a:extLst>
          </p:cNvPr>
          <p:cNvSpPr/>
          <p:nvPr/>
        </p:nvSpPr>
        <p:spPr>
          <a:xfrm>
            <a:off x="10642592" y="2205772"/>
            <a:ext cx="1197726" cy="2042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Venezuela</a:t>
            </a:r>
          </a:p>
        </p:txBody>
      </p:sp>
      <p:sp>
        <p:nvSpPr>
          <p:cNvPr id="13" name="Rectangle 12">
            <a:extLst>
              <a:ext uri="{FF2B5EF4-FFF2-40B4-BE49-F238E27FC236}">
                <a16:creationId xmlns:a16="http://schemas.microsoft.com/office/drawing/2014/main" id="{1D9B76E8-DFF8-466B-877D-90A1701452E3}"/>
              </a:ext>
            </a:extLst>
          </p:cNvPr>
          <p:cNvSpPr/>
          <p:nvPr/>
        </p:nvSpPr>
        <p:spPr>
          <a:xfrm>
            <a:off x="10642592" y="3109163"/>
            <a:ext cx="1197725" cy="2042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Colombia</a:t>
            </a:r>
          </a:p>
        </p:txBody>
      </p:sp>
    </p:spTree>
    <p:extLst>
      <p:ext uri="{BB962C8B-B14F-4D97-AF65-F5344CB8AC3E}">
        <p14:creationId xmlns:p14="http://schemas.microsoft.com/office/powerpoint/2010/main" val="179519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dirty="0">
                <a:solidFill>
                  <a:schemeClr val="bg1"/>
                </a:solidFill>
                <a:latin typeface="+mj-lt"/>
              </a:rPr>
              <a:t>Paso 3: Triangulación de información y </a:t>
            </a:r>
            <a:r>
              <a:rPr lang="es-ES" sz="3800" b="0" dirty="0" err="1">
                <a:solidFill>
                  <a:schemeClr val="bg1"/>
                </a:solidFill>
                <a:latin typeface="+mj-lt"/>
              </a:rPr>
              <a:t>PiN</a:t>
            </a:r>
            <a:endParaRPr lang="en-US" sz="3800" b="0" dirty="0">
              <a:solidFill>
                <a:schemeClr val="bg1"/>
              </a:solidFill>
              <a:latin typeface="+mj-lt"/>
            </a:endParaRPr>
          </a:p>
        </p:txBody>
      </p:sp>
      <p:sp>
        <p:nvSpPr>
          <p:cNvPr id="48" name="Rectangle 47">
            <a:extLst>
              <a:ext uri="{FF2B5EF4-FFF2-40B4-BE49-F238E27FC236}">
                <a16:creationId xmlns:a16="http://schemas.microsoft.com/office/drawing/2014/main" id="{3FA52027-3B5E-4F04-9251-881BB5DA82F3}"/>
              </a:ext>
            </a:extLst>
          </p:cNvPr>
          <p:cNvSpPr/>
          <p:nvPr/>
        </p:nvSpPr>
        <p:spPr>
          <a:xfrm>
            <a:off x="329848" y="914402"/>
            <a:ext cx="3702724" cy="236824"/>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bg1"/>
                </a:solidFill>
                <a:latin typeface="+mj-lt"/>
              </a:rPr>
              <a:t>Escala </a:t>
            </a:r>
            <a:r>
              <a:rPr lang="es-ES" sz="1600" i="1" err="1">
                <a:solidFill>
                  <a:schemeClr val="bg1"/>
                </a:solidFill>
                <a:latin typeface="+mj-lt"/>
              </a:rPr>
              <a:t>overarching</a:t>
            </a:r>
            <a:endParaRPr lang="es-ES" sz="1600" i="1">
              <a:solidFill>
                <a:schemeClr val="bg1"/>
              </a:solidFill>
              <a:latin typeface="+mj-lt"/>
            </a:endParaRPr>
          </a:p>
        </p:txBody>
      </p:sp>
      <p:sp>
        <p:nvSpPr>
          <p:cNvPr id="49" name="Rectangle 48">
            <a:extLst>
              <a:ext uri="{FF2B5EF4-FFF2-40B4-BE49-F238E27FC236}">
                <a16:creationId xmlns:a16="http://schemas.microsoft.com/office/drawing/2014/main" id="{A501D3E4-DB9D-401F-BC1E-4244E136D745}"/>
              </a:ext>
            </a:extLst>
          </p:cNvPr>
          <p:cNvSpPr/>
          <p:nvPr/>
        </p:nvSpPr>
        <p:spPr>
          <a:xfrm>
            <a:off x="4609669" y="1473565"/>
            <a:ext cx="1228877" cy="569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a:solidFill>
                  <a:srgbClr val="FF0000"/>
                </a:solidFill>
                <a:latin typeface="+mj-lt"/>
              </a:rPr>
              <a:t>4.2 M</a:t>
            </a:r>
          </a:p>
        </p:txBody>
      </p:sp>
      <p:sp>
        <p:nvSpPr>
          <p:cNvPr id="50" name="Rectangle 49">
            <a:extLst>
              <a:ext uri="{FF2B5EF4-FFF2-40B4-BE49-F238E27FC236}">
                <a16:creationId xmlns:a16="http://schemas.microsoft.com/office/drawing/2014/main" id="{A8BECD09-61C0-477D-BB03-A245E4FEB2E4}"/>
              </a:ext>
            </a:extLst>
          </p:cNvPr>
          <p:cNvSpPr/>
          <p:nvPr/>
        </p:nvSpPr>
        <p:spPr>
          <a:xfrm>
            <a:off x="5931549" y="1473566"/>
            <a:ext cx="1390493" cy="569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err="1">
                <a:solidFill>
                  <a:schemeClr val="tx1"/>
                </a:solidFill>
                <a:latin typeface="+mj-lt"/>
              </a:rPr>
              <a:t>PiN</a:t>
            </a:r>
            <a:r>
              <a:rPr lang="es-ES" sz="1600">
                <a:solidFill>
                  <a:schemeClr val="tx1"/>
                </a:solidFill>
                <a:latin typeface="+mj-lt"/>
              </a:rPr>
              <a:t> general 2022-2023</a:t>
            </a:r>
          </a:p>
        </p:txBody>
      </p:sp>
      <p:sp>
        <p:nvSpPr>
          <p:cNvPr id="51" name="Rectangle 50">
            <a:extLst>
              <a:ext uri="{FF2B5EF4-FFF2-40B4-BE49-F238E27FC236}">
                <a16:creationId xmlns:a16="http://schemas.microsoft.com/office/drawing/2014/main" id="{EBF54436-12BD-48B8-80AB-3F410B170C8A}"/>
              </a:ext>
            </a:extLst>
          </p:cNvPr>
          <p:cNvSpPr/>
          <p:nvPr/>
        </p:nvSpPr>
        <p:spPr>
          <a:xfrm>
            <a:off x="4609669" y="2425415"/>
            <a:ext cx="1228877" cy="569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a:solidFill>
                  <a:srgbClr val="FF0000"/>
                </a:solidFill>
                <a:latin typeface="+mj-lt"/>
              </a:rPr>
              <a:t>1.4 M</a:t>
            </a:r>
          </a:p>
        </p:txBody>
      </p:sp>
      <p:sp>
        <p:nvSpPr>
          <p:cNvPr id="52" name="Rectangle 51">
            <a:extLst>
              <a:ext uri="{FF2B5EF4-FFF2-40B4-BE49-F238E27FC236}">
                <a16:creationId xmlns:a16="http://schemas.microsoft.com/office/drawing/2014/main" id="{2D42A2EF-363F-4845-A21C-B09E6D7FA44A}"/>
              </a:ext>
            </a:extLst>
          </p:cNvPr>
          <p:cNvSpPr/>
          <p:nvPr/>
        </p:nvSpPr>
        <p:spPr>
          <a:xfrm>
            <a:off x="5931549" y="2425416"/>
            <a:ext cx="1390493" cy="569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err="1">
                <a:solidFill>
                  <a:schemeClr val="tx1"/>
                </a:solidFill>
                <a:latin typeface="+mj-lt"/>
              </a:rPr>
              <a:t>PiN</a:t>
            </a:r>
            <a:r>
              <a:rPr lang="es-ES" sz="1600">
                <a:solidFill>
                  <a:schemeClr val="tx1"/>
                </a:solidFill>
                <a:latin typeface="+mj-lt"/>
              </a:rPr>
              <a:t> AdR NNA</a:t>
            </a:r>
          </a:p>
        </p:txBody>
      </p:sp>
      <p:sp>
        <p:nvSpPr>
          <p:cNvPr id="53" name="Rectangle 52">
            <a:extLst>
              <a:ext uri="{FF2B5EF4-FFF2-40B4-BE49-F238E27FC236}">
                <a16:creationId xmlns:a16="http://schemas.microsoft.com/office/drawing/2014/main" id="{E44F20B4-0549-4E61-A5C0-15DBB3BC4523}"/>
              </a:ext>
            </a:extLst>
          </p:cNvPr>
          <p:cNvSpPr/>
          <p:nvPr/>
        </p:nvSpPr>
        <p:spPr>
          <a:xfrm>
            <a:off x="4609669" y="3084353"/>
            <a:ext cx="1228877" cy="569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a:solidFill>
                  <a:srgbClr val="FF0000"/>
                </a:solidFill>
                <a:latin typeface="+mj-lt"/>
              </a:rPr>
              <a:t>1.9 M</a:t>
            </a:r>
          </a:p>
        </p:txBody>
      </p:sp>
      <p:sp>
        <p:nvSpPr>
          <p:cNvPr id="54" name="Rectangle 53">
            <a:extLst>
              <a:ext uri="{FF2B5EF4-FFF2-40B4-BE49-F238E27FC236}">
                <a16:creationId xmlns:a16="http://schemas.microsoft.com/office/drawing/2014/main" id="{1012E794-C5E8-4F84-85DD-125C67B7C9E9}"/>
              </a:ext>
            </a:extLst>
          </p:cNvPr>
          <p:cNvSpPr/>
          <p:nvPr/>
        </p:nvSpPr>
        <p:spPr>
          <a:xfrm>
            <a:off x="5931549" y="3084354"/>
            <a:ext cx="1390493" cy="5696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err="1">
                <a:solidFill>
                  <a:schemeClr val="tx1"/>
                </a:solidFill>
                <a:latin typeface="+mj-lt"/>
              </a:rPr>
              <a:t>PiN</a:t>
            </a:r>
            <a:r>
              <a:rPr lang="es-ES" sz="1600">
                <a:solidFill>
                  <a:schemeClr val="tx1"/>
                </a:solidFill>
                <a:latin typeface="+mj-lt"/>
              </a:rPr>
              <a:t> AdR VBG</a:t>
            </a:r>
          </a:p>
        </p:txBody>
      </p:sp>
      <p:sp>
        <p:nvSpPr>
          <p:cNvPr id="55" name="Rectangle 54">
            <a:extLst>
              <a:ext uri="{FF2B5EF4-FFF2-40B4-BE49-F238E27FC236}">
                <a16:creationId xmlns:a16="http://schemas.microsoft.com/office/drawing/2014/main" id="{372EF945-81CF-4D33-98B4-D0B82CD2C245}"/>
              </a:ext>
            </a:extLst>
          </p:cNvPr>
          <p:cNvSpPr/>
          <p:nvPr/>
        </p:nvSpPr>
        <p:spPr>
          <a:xfrm>
            <a:off x="313819" y="1261564"/>
            <a:ext cx="3718752" cy="53760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56" name="Rectangle 55">
            <a:extLst>
              <a:ext uri="{FF2B5EF4-FFF2-40B4-BE49-F238E27FC236}">
                <a16:creationId xmlns:a16="http://schemas.microsoft.com/office/drawing/2014/main" id="{A8777D68-8ADC-455C-B18E-FEEC388B4344}"/>
              </a:ext>
            </a:extLst>
          </p:cNvPr>
          <p:cNvSpPr/>
          <p:nvPr/>
        </p:nvSpPr>
        <p:spPr>
          <a:xfrm>
            <a:off x="4367971" y="1261566"/>
            <a:ext cx="3197218" cy="2626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4599B2B-A3E4-40B7-B1F2-4916EEA08767}"/>
              </a:ext>
            </a:extLst>
          </p:cNvPr>
          <p:cNvSpPr/>
          <p:nvPr/>
        </p:nvSpPr>
        <p:spPr>
          <a:xfrm>
            <a:off x="7892215" y="1261564"/>
            <a:ext cx="2475377" cy="4402453"/>
          </a:xfrm>
          <a:prstGeom prst="rect">
            <a:avLst/>
          </a:prstGeom>
          <a:no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32E95BC-35DD-4AF6-8CD0-6A3DC647CF49}"/>
              </a:ext>
            </a:extLst>
          </p:cNvPr>
          <p:cNvSpPr/>
          <p:nvPr/>
        </p:nvSpPr>
        <p:spPr>
          <a:xfrm>
            <a:off x="8857857" y="1484739"/>
            <a:ext cx="1134765"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AEEF"/>
                </a:solidFill>
                <a:latin typeface="+mj-lt"/>
              </a:rPr>
              <a:t>253 K</a:t>
            </a:r>
          </a:p>
        </p:txBody>
      </p:sp>
      <p:sp>
        <p:nvSpPr>
          <p:cNvPr id="59" name="Rectangle 58">
            <a:extLst>
              <a:ext uri="{FF2B5EF4-FFF2-40B4-BE49-F238E27FC236}">
                <a16:creationId xmlns:a16="http://schemas.microsoft.com/office/drawing/2014/main" id="{D1679FD6-B753-46D1-A74E-66161C42B681}"/>
              </a:ext>
            </a:extLst>
          </p:cNvPr>
          <p:cNvSpPr/>
          <p:nvPr/>
        </p:nvSpPr>
        <p:spPr>
          <a:xfrm>
            <a:off x="8857856" y="2166075"/>
            <a:ext cx="1134765"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AEEF"/>
                </a:solidFill>
                <a:latin typeface="+mj-lt"/>
              </a:rPr>
              <a:t>108K</a:t>
            </a:r>
          </a:p>
        </p:txBody>
      </p:sp>
      <p:sp>
        <p:nvSpPr>
          <p:cNvPr id="60" name="Rectangle 59">
            <a:extLst>
              <a:ext uri="{FF2B5EF4-FFF2-40B4-BE49-F238E27FC236}">
                <a16:creationId xmlns:a16="http://schemas.microsoft.com/office/drawing/2014/main" id="{5DB60686-3162-4410-AF95-C174F79CDC6A}"/>
              </a:ext>
            </a:extLst>
          </p:cNvPr>
          <p:cNvSpPr/>
          <p:nvPr/>
        </p:nvSpPr>
        <p:spPr>
          <a:xfrm>
            <a:off x="8857856" y="2841595"/>
            <a:ext cx="1134765"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AEEF"/>
                </a:solidFill>
                <a:latin typeface="+mj-lt"/>
              </a:rPr>
              <a:t>533 K</a:t>
            </a:r>
          </a:p>
        </p:txBody>
      </p:sp>
      <p:sp>
        <p:nvSpPr>
          <p:cNvPr id="61" name="Rectangle 60">
            <a:extLst>
              <a:ext uri="{FF2B5EF4-FFF2-40B4-BE49-F238E27FC236}">
                <a16:creationId xmlns:a16="http://schemas.microsoft.com/office/drawing/2014/main" id="{D6AC39E1-2B3E-4AD9-9121-350489738BC8}"/>
              </a:ext>
            </a:extLst>
          </p:cNvPr>
          <p:cNvSpPr/>
          <p:nvPr/>
        </p:nvSpPr>
        <p:spPr>
          <a:xfrm>
            <a:off x="8857856" y="4190831"/>
            <a:ext cx="1134766"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AEEF"/>
                </a:solidFill>
                <a:latin typeface="+mj-lt"/>
              </a:rPr>
              <a:t>474</a:t>
            </a:r>
          </a:p>
        </p:txBody>
      </p:sp>
      <p:sp>
        <p:nvSpPr>
          <p:cNvPr id="62" name="Rectangle 61">
            <a:extLst>
              <a:ext uri="{FF2B5EF4-FFF2-40B4-BE49-F238E27FC236}">
                <a16:creationId xmlns:a16="http://schemas.microsoft.com/office/drawing/2014/main" id="{970EF2BC-A8E4-47F1-BDA0-146DC053293D}"/>
              </a:ext>
            </a:extLst>
          </p:cNvPr>
          <p:cNvSpPr/>
          <p:nvPr/>
        </p:nvSpPr>
        <p:spPr>
          <a:xfrm>
            <a:off x="8857856" y="4875228"/>
            <a:ext cx="1134765"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solidFill>
                  <a:srgbClr val="00AEEF"/>
                </a:solidFill>
                <a:latin typeface="+mj-lt"/>
              </a:rPr>
              <a:t>3.7 M</a:t>
            </a:r>
          </a:p>
        </p:txBody>
      </p:sp>
      <p:sp>
        <p:nvSpPr>
          <p:cNvPr id="63" name="TextBox 62">
            <a:extLst>
              <a:ext uri="{FF2B5EF4-FFF2-40B4-BE49-F238E27FC236}">
                <a16:creationId xmlns:a16="http://schemas.microsoft.com/office/drawing/2014/main" id="{B34BC5E7-D87E-4A13-A598-67EE50BC764E}"/>
              </a:ext>
            </a:extLst>
          </p:cNvPr>
          <p:cNvSpPr txBox="1"/>
          <p:nvPr/>
        </p:nvSpPr>
        <p:spPr>
          <a:xfrm>
            <a:off x="8086330" y="4032155"/>
            <a:ext cx="666750" cy="769441"/>
          </a:xfrm>
          <a:prstGeom prst="rect">
            <a:avLst/>
          </a:prstGeom>
          <a:noFill/>
        </p:spPr>
        <p:txBody>
          <a:bodyPr wrap="square" rtlCol="0">
            <a:spAutoFit/>
          </a:bodyPr>
          <a:lstStyle/>
          <a:p>
            <a:r>
              <a:rPr lang="es-ES" sz="4400">
                <a:solidFill>
                  <a:srgbClr val="00AEEF"/>
                </a:solidFill>
                <a:latin typeface="OCHA Icons Unbounded" pitchFamily="2" charset="0"/>
              </a:rPr>
              <a:t>r</a:t>
            </a:r>
          </a:p>
        </p:txBody>
      </p:sp>
      <p:sp>
        <p:nvSpPr>
          <p:cNvPr id="64" name="TextBox 63">
            <a:extLst>
              <a:ext uri="{FF2B5EF4-FFF2-40B4-BE49-F238E27FC236}">
                <a16:creationId xmlns:a16="http://schemas.microsoft.com/office/drawing/2014/main" id="{82C089C6-E098-4BF5-8695-58007841E6AB}"/>
              </a:ext>
            </a:extLst>
          </p:cNvPr>
          <p:cNvSpPr txBox="1"/>
          <p:nvPr/>
        </p:nvSpPr>
        <p:spPr>
          <a:xfrm>
            <a:off x="8086330" y="4701059"/>
            <a:ext cx="666750" cy="769441"/>
          </a:xfrm>
          <a:prstGeom prst="rect">
            <a:avLst/>
          </a:prstGeom>
          <a:noFill/>
        </p:spPr>
        <p:txBody>
          <a:bodyPr wrap="square" rtlCol="0">
            <a:spAutoFit/>
          </a:bodyPr>
          <a:lstStyle/>
          <a:p>
            <a:r>
              <a:rPr lang="es-ES" sz="4400">
                <a:solidFill>
                  <a:srgbClr val="00AEEF"/>
                </a:solidFill>
                <a:latin typeface="OCHA Icons Unbounded" pitchFamily="2" charset="0"/>
              </a:rPr>
              <a:t>W</a:t>
            </a:r>
          </a:p>
        </p:txBody>
      </p:sp>
      <p:sp>
        <p:nvSpPr>
          <p:cNvPr id="65" name="TextBox 64">
            <a:extLst>
              <a:ext uri="{FF2B5EF4-FFF2-40B4-BE49-F238E27FC236}">
                <a16:creationId xmlns:a16="http://schemas.microsoft.com/office/drawing/2014/main" id="{75BDE960-3346-4921-AE87-3E7E31B91E30}"/>
              </a:ext>
            </a:extLst>
          </p:cNvPr>
          <p:cNvSpPr txBox="1"/>
          <p:nvPr/>
        </p:nvSpPr>
        <p:spPr>
          <a:xfrm>
            <a:off x="8086330" y="2691082"/>
            <a:ext cx="666750" cy="769441"/>
          </a:xfrm>
          <a:prstGeom prst="rect">
            <a:avLst/>
          </a:prstGeom>
          <a:noFill/>
        </p:spPr>
        <p:txBody>
          <a:bodyPr wrap="square" rtlCol="0">
            <a:spAutoFit/>
          </a:bodyPr>
          <a:lstStyle/>
          <a:p>
            <a:r>
              <a:rPr lang="es-ES" sz="4400">
                <a:solidFill>
                  <a:srgbClr val="00AEEF"/>
                </a:solidFill>
                <a:latin typeface="OCHA Icons Unbounded" pitchFamily="2" charset="0"/>
              </a:rPr>
              <a:t>`</a:t>
            </a:r>
          </a:p>
        </p:txBody>
      </p:sp>
      <p:sp>
        <p:nvSpPr>
          <p:cNvPr id="66" name="TextBox 65">
            <a:extLst>
              <a:ext uri="{FF2B5EF4-FFF2-40B4-BE49-F238E27FC236}">
                <a16:creationId xmlns:a16="http://schemas.microsoft.com/office/drawing/2014/main" id="{C7E27CF4-C0E1-4D0B-9139-349D79FC5AB9}"/>
              </a:ext>
            </a:extLst>
          </p:cNvPr>
          <p:cNvSpPr txBox="1"/>
          <p:nvPr/>
        </p:nvSpPr>
        <p:spPr>
          <a:xfrm>
            <a:off x="8086330" y="1363438"/>
            <a:ext cx="666750" cy="769441"/>
          </a:xfrm>
          <a:prstGeom prst="rect">
            <a:avLst/>
          </a:prstGeom>
          <a:noFill/>
        </p:spPr>
        <p:txBody>
          <a:bodyPr wrap="square" rtlCol="0">
            <a:spAutoFit/>
          </a:bodyPr>
          <a:lstStyle/>
          <a:p>
            <a:r>
              <a:rPr lang="es-ES" sz="4400">
                <a:solidFill>
                  <a:srgbClr val="00AEEF"/>
                </a:solidFill>
                <a:latin typeface="OCHA Icons Unbounded" pitchFamily="2" charset="0"/>
              </a:rPr>
              <a:t>d</a:t>
            </a:r>
          </a:p>
        </p:txBody>
      </p:sp>
      <p:sp>
        <p:nvSpPr>
          <p:cNvPr id="67" name="Rectangle 66">
            <a:extLst>
              <a:ext uri="{FF2B5EF4-FFF2-40B4-BE49-F238E27FC236}">
                <a16:creationId xmlns:a16="http://schemas.microsoft.com/office/drawing/2014/main" id="{8D9A7EA9-2DF7-4BBE-8704-2016486DD26F}"/>
              </a:ext>
            </a:extLst>
          </p:cNvPr>
          <p:cNvSpPr/>
          <p:nvPr/>
        </p:nvSpPr>
        <p:spPr>
          <a:xfrm>
            <a:off x="8857856" y="3505315"/>
            <a:ext cx="1134766"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solidFill>
                  <a:srgbClr val="00AEEF"/>
                </a:solidFill>
                <a:latin typeface="+mj-lt"/>
              </a:rPr>
              <a:t>8 K</a:t>
            </a:r>
          </a:p>
        </p:txBody>
      </p:sp>
      <p:sp>
        <p:nvSpPr>
          <p:cNvPr id="68" name="TextBox 67">
            <a:extLst>
              <a:ext uri="{FF2B5EF4-FFF2-40B4-BE49-F238E27FC236}">
                <a16:creationId xmlns:a16="http://schemas.microsoft.com/office/drawing/2014/main" id="{BAE2C4AD-DE91-4A86-A33B-205D86A3ACCB}"/>
              </a:ext>
            </a:extLst>
          </p:cNvPr>
          <p:cNvSpPr txBox="1"/>
          <p:nvPr/>
        </p:nvSpPr>
        <p:spPr>
          <a:xfrm>
            <a:off x="8038372" y="3368435"/>
            <a:ext cx="666750" cy="769441"/>
          </a:xfrm>
          <a:prstGeom prst="rect">
            <a:avLst/>
          </a:prstGeom>
          <a:noFill/>
        </p:spPr>
        <p:txBody>
          <a:bodyPr wrap="square" rtlCol="0">
            <a:spAutoFit/>
          </a:bodyPr>
          <a:lstStyle/>
          <a:p>
            <a:r>
              <a:rPr lang="es-ES" sz="4400">
                <a:solidFill>
                  <a:srgbClr val="00AEEF"/>
                </a:solidFill>
                <a:latin typeface="OCHA Icons Unbounded" pitchFamily="2" charset="0"/>
              </a:rPr>
              <a:t>q</a:t>
            </a:r>
          </a:p>
        </p:txBody>
      </p:sp>
      <p:sp>
        <p:nvSpPr>
          <p:cNvPr id="69" name="TextBox 68">
            <a:extLst>
              <a:ext uri="{FF2B5EF4-FFF2-40B4-BE49-F238E27FC236}">
                <a16:creationId xmlns:a16="http://schemas.microsoft.com/office/drawing/2014/main" id="{A2523FAB-C642-40FB-850C-1EAAD9382AD8}"/>
              </a:ext>
            </a:extLst>
          </p:cNvPr>
          <p:cNvSpPr txBox="1"/>
          <p:nvPr/>
        </p:nvSpPr>
        <p:spPr>
          <a:xfrm>
            <a:off x="8079128" y="2023399"/>
            <a:ext cx="666750" cy="769441"/>
          </a:xfrm>
          <a:prstGeom prst="rect">
            <a:avLst/>
          </a:prstGeom>
          <a:noFill/>
        </p:spPr>
        <p:txBody>
          <a:bodyPr wrap="square" rtlCol="0">
            <a:spAutoFit/>
          </a:bodyPr>
          <a:lstStyle/>
          <a:p>
            <a:r>
              <a:rPr lang="es-ES" sz="4400">
                <a:solidFill>
                  <a:srgbClr val="00AEEF"/>
                </a:solidFill>
                <a:latin typeface="OCHA Icons Unbounded" pitchFamily="2" charset="0"/>
              </a:rPr>
              <a:t>p</a:t>
            </a:r>
          </a:p>
        </p:txBody>
      </p:sp>
      <p:sp>
        <p:nvSpPr>
          <p:cNvPr id="70" name="Rectangle 69">
            <a:extLst>
              <a:ext uri="{FF2B5EF4-FFF2-40B4-BE49-F238E27FC236}">
                <a16:creationId xmlns:a16="http://schemas.microsoft.com/office/drawing/2014/main" id="{C17A1819-0466-4D93-98B9-DE38C16ACAAD}"/>
              </a:ext>
            </a:extLst>
          </p:cNvPr>
          <p:cNvSpPr/>
          <p:nvPr/>
        </p:nvSpPr>
        <p:spPr>
          <a:xfrm>
            <a:off x="4367971" y="914402"/>
            <a:ext cx="3197218" cy="236824"/>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err="1">
                <a:solidFill>
                  <a:schemeClr val="bg1"/>
                </a:solidFill>
                <a:latin typeface="+mj-lt"/>
              </a:rPr>
              <a:t>PiN</a:t>
            </a:r>
            <a:r>
              <a:rPr lang="es-ES" sz="1600">
                <a:solidFill>
                  <a:schemeClr val="bg1"/>
                </a:solidFill>
                <a:latin typeface="+mj-lt"/>
              </a:rPr>
              <a:t> y grupos de población</a:t>
            </a:r>
            <a:endParaRPr lang="es-ES" sz="1600" i="1">
              <a:solidFill>
                <a:schemeClr val="bg1"/>
              </a:solidFill>
              <a:latin typeface="+mj-lt"/>
            </a:endParaRPr>
          </a:p>
        </p:txBody>
      </p:sp>
      <p:sp>
        <p:nvSpPr>
          <p:cNvPr id="73" name="Rectangle 72">
            <a:extLst>
              <a:ext uri="{FF2B5EF4-FFF2-40B4-BE49-F238E27FC236}">
                <a16:creationId xmlns:a16="http://schemas.microsoft.com/office/drawing/2014/main" id="{1FF9EA6A-8C40-4AF1-9897-B0747BAC711F}"/>
              </a:ext>
            </a:extLst>
          </p:cNvPr>
          <p:cNvSpPr/>
          <p:nvPr/>
        </p:nvSpPr>
        <p:spPr>
          <a:xfrm>
            <a:off x="7896400" y="904542"/>
            <a:ext cx="2471191" cy="271973"/>
          </a:xfrm>
          <a:prstGeom prst="rect">
            <a:avLst/>
          </a:prstGeom>
          <a:solidFill>
            <a:srgbClr val="00AE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err="1">
                <a:solidFill>
                  <a:schemeClr val="bg1"/>
                </a:solidFill>
                <a:latin typeface="+mj-lt"/>
              </a:rPr>
              <a:t>PiN</a:t>
            </a:r>
            <a:r>
              <a:rPr lang="es-ES" sz="1600" dirty="0">
                <a:solidFill>
                  <a:schemeClr val="bg1"/>
                </a:solidFill>
                <a:latin typeface="+mj-lt"/>
              </a:rPr>
              <a:t> desagregado (total)</a:t>
            </a:r>
          </a:p>
        </p:txBody>
      </p:sp>
      <p:graphicFrame>
        <p:nvGraphicFramePr>
          <p:cNvPr id="28" name="Chart 27">
            <a:extLst>
              <a:ext uri="{FF2B5EF4-FFF2-40B4-BE49-F238E27FC236}">
                <a16:creationId xmlns:a16="http://schemas.microsoft.com/office/drawing/2014/main" id="{DD84CBF5-314A-4CC5-8B4E-B39DCB91DF7E}"/>
              </a:ext>
            </a:extLst>
          </p:cNvPr>
          <p:cNvGraphicFramePr>
            <a:graphicFrameLocks/>
          </p:cNvGraphicFramePr>
          <p:nvPr>
            <p:extLst>
              <p:ext uri="{D42A27DB-BD31-4B8C-83A1-F6EECF244321}">
                <p14:modId xmlns:p14="http://schemas.microsoft.com/office/powerpoint/2010/main" val="2579122855"/>
              </p:ext>
            </p:extLst>
          </p:nvPr>
        </p:nvGraphicFramePr>
        <p:xfrm>
          <a:off x="389698" y="1277008"/>
          <a:ext cx="3554041" cy="5235759"/>
        </p:xfrm>
        <a:graphic>
          <a:graphicData uri="http://schemas.openxmlformats.org/drawingml/2006/chart">
            <c:chart xmlns:c="http://schemas.openxmlformats.org/drawingml/2006/chart" xmlns:r="http://schemas.openxmlformats.org/officeDocument/2006/relationships" r:id="rId3"/>
          </a:graphicData>
        </a:graphic>
      </p:graphicFrame>
      <p:sp>
        <p:nvSpPr>
          <p:cNvPr id="2" name="Callout: Bent Line with No Border 1">
            <a:extLst>
              <a:ext uri="{FF2B5EF4-FFF2-40B4-BE49-F238E27FC236}">
                <a16:creationId xmlns:a16="http://schemas.microsoft.com/office/drawing/2014/main" id="{87CC4AA7-5E60-47F8-B26C-EA035EC149C9}"/>
              </a:ext>
            </a:extLst>
          </p:cNvPr>
          <p:cNvSpPr/>
          <p:nvPr/>
        </p:nvSpPr>
        <p:spPr>
          <a:xfrm>
            <a:off x="4533064" y="4582806"/>
            <a:ext cx="3254375" cy="437579"/>
          </a:xfrm>
          <a:prstGeom prst="callout2">
            <a:avLst>
              <a:gd name="adj1" fmla="val 14396"/>
              <a:gd name="adj2" fmla="val -3211"/>
              <a:gd name="adj3" fmla="val 18750"/>
              <a:gd name="adj4" fmla="val -16667"/>
              <a:gd name="adj5" fmla="val 115765"/>
              <a:gd name="adj6" fmla="val -56472"/>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mj-lt"/>
              </a:rPr>
              <a:t>Nota: Falcón sube a 4 después de la validación del GAE extendido</a:t>
            </a:r>
            <a:endParaRPr lang="en-US" sz="1400" dirty="0">
              <a:latin typeface="+mj-lt"/>
            </a:endParaRPr>
          </a:p>
        </p:txBody>
      </p:sp>
    </p:spTree>
    <p:extLst>
      <p:ext uri="{BB962C8B-B14F-4D97-AF65-F5344CB8AC3E}">
        <p14:creationId xmlns:p14="http://schemas.microsoft.com/office/powerpoint/2010/main" val="13534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with medium confidence">
            <a:extLst>
              <a:ext uri="{FF2B5EF4-FFF2-40B4-BE49-F238E27FC236}">
                <a16:creationId xmlns:a16="http://schemas.microsoft.com/office/drawing/2014/main" id="{021142B2-0F3E-484F-9AE7-A17F2C9A4EF9}"/>
              </a:ext>
            </a:extLst>
          </p:cNvPr>
          <p:cNvPicPr>
            <a:picLocks noChangeAspect="1"/>
          </p:cNvPicPr>
          <p:nvPr/>
        </p:nvPicPr>
        <p:blipFill rotWithShape="1">
          <a:blip r:embed="rId2">
            <a:extLst>
              <a:ext uri="{28A0092B-C50C-407E-A947-70E740481C1C}">
                <a14:useLocalDpi xmlns:a14="http://schemas.microsoft.com/office/drawing/2010/main" val="0"/>
              </a:ext>
            </a:extLst>
          </a:blip>
          <a:srcRect l="8532" b="4904"/>
          <a:stretch/>
        </p:blipFill>
        <p:spPr>
          <a:xfrm>
            <a:off x="2456329" y="-1"/>
            <a:ext cx="9735671" cy="6746192"/>
          </a:xfrm>
          <a:prstGeom prst="rect">
            <a:avLst/>
          </a:prstGeom>
        </p:spPr>
      </p:pic>
      <p:graphicFrame>
        <p:nvGraphicFramePr>
          <p:cNvPr id="2" name="Table 13">
            <a:extLst>
              <a:ext uri="{FF2B5EF4-FFF2-40B4-BE49-F238E27FC236}">
                <a16:creationId xmlns:a16="http://schemas.microsoft.com/office/drawing/2014/main" id="{FF2F770F-F821-43C5-A096-39B948B95EB2}"/>
              </a:ext>
            </a:extLst>
          </p:cNvPr>
          <p:cNvGraphicFramePr>
            <a:graphicFrameLocks noGrp="1"/>
          </p:cNvGraphicFramePr>
          <p:nvPr>
            <p:extLst>
              <p:ext uri="{D42A27DB-BD31-4B8C-83A1-F6EECF244321}">
                <p14:modId xmlns:p14="http://schemas.microsoft.com/office/powerpoint/2010/main" val="4182830966"/>
              </p:ext>
            </p:extLst>
          </p:nvPr>
        </p:nvGraphicFramePr>
        <p:xfrm>
          <a:off x="-2" y="6746191"/>
          <a:ext cx="12192000" cy="21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94301688"/>
                    </a:ext>
                  </a:extLst>
                </a:gridCol>
                <a:gridCol w="3048000">
                  <a:extLst>
                    <a:ext uri="{9D8B030D-6E8A-4147-A177-3AD203B41FA5}">
                      <a16:colId xmlns:a16="http://schemas.microsoft.com/office/drawing/2014/main" val="3192550264"/>
                    </a:ext>
                  </a:extLst>
                </a:gridCol>
                <a:gridCol w="3048000">
                  <a:extLst>
                    <a:ext uri="{9D8B030D-6E8A-4147-A177-3AD203B41FA5}">
                      <a16:colId xmlns:a16="http://schemas.microsoft.com/office/drawing/2014/main" val="938816418"/>
                    </a:ext>
                  </a:extLst>
                </a:gridCol>
                <a:gridCol w="3048000">
                  <a:extLst>
                    <a:ext uri="{9D8B030D-6E8A-4147-A177-3AD203B41FA5}">
                      <a16:colId xmlns:a16="http://schemas.microsoft.com/office/drawing/2014/main" val="2770799593"/>
                    </a:ext>
                  </a:extLst>
                </a:gridCol>
              </a:tblGrid>
              <a:tr h="182880">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EEF"/>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D1C24"/>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CB040"/>
                    </a:solidFill>
                  </a:tcPr>
                </a:tc>
                <a:tc>
                  <a:txBody>
                    <a:bodyPr/>
                    <a:lstStyle/>
                    <a:p>
                      <a:endParaRPr lang="en-US" sz="8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A651"/>
                    </a:solidFill>
                  </a:tcPr>
                </a:tc>
                <a:extLst>
                  <a:ext uri="{0D108BD9-81ED-4DB2-BD59-A6C34878D82A}">
                    <a16:rowId xmlns:a16="http://schemas.microsoft.com/office/drawing/2014/main" val="1216899534"/>
                  </a:ext>
                </a:extLst>
              </a:tr>
            </a:tbl>
          </a:graphicData>
        </a:graphic>
      </p:graphicFrame>
      <p:sp>
        <p:nvSpPr>
          <p:cNvPr id="14" name="Rectangle 13">
            <a:extLst>
              <a:ext uri="{FF2B5EF4-FFF2-40B4-BE49-F238E27FC236}">
                <a16:creationId xmlns:a16="http://schemas.microsoft.com/office/drawing/2014/main" id="{DA26AE36-8CA0-49D5-81D9-65DD1494E369}"/>
              </a:ext>
            </a:extLst>
          </p:cNvPr>
          <p:cNvSpPr/>
          <p:nvPr/>
        </p:nvSpPr>
        <p:spPr>
          <a:xfrm>
            <a:off x="0" y="0"/>
            <a:ext cx="12192000" cy="777240"/>
          </a:xfrm>
          <a:prstGeom prst="rect">
            <a:avLst/>
          </a:prstGeom>
          <a:solidFill>
            <a:srgbClr val="ED1C2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VE" sz="3800">
                <a:latin typeface="+mj-lt"/>
                <a:ea typeface="Verdana" panose="020B0604030504040204" pitchFamily="34" charset="0"/>
                <a:cs typeface="Arial" panose="020B0604020202020204" pitchFamily="34" charset="0"/>
              </a:rPr>
              <a:t>Análisis de necesidades y </a:t>
            </a:r>
            <a:r>
              <a:rPr lang="es-ES" altLang="es-VE" sz="3800" err="1">
                <a:latin typeface="+mj-lt"/>
                <a:ea typeface="Verdana" panose="020B0604030504040204" pitchFamily="34" charset="0"/>
                <a:cs typeface="Arial" panose="020B0604020202020204" pitchFamily="34" charset="0"/>
              </a:rPr>
              <a:t>PiN</a:t>
            </a:r>
            <a:endParaRPr lang="es-ES" altLang="es-VE" sz="3800">
              <a:latin typeface="+mj-lt"/>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DCA88BD5-1F84-4A1E-92B8-D2A1C03E6444}"/>
              </a:ext>
            </a:extLst>
          </p:cNvPr>
          <p:cNvSpPr txBox="1"/>
          <p:nvPr/>
        </p:nvSpPr>
        <p:spPr>
          <a:xfrm>
            <a:off x="513976" y="1463706"/>
            <a:ext cx="1165412" cy="3631763"/>
          </a:xfrm>
          <a:prstGeom prst="rect">
            <a:avLst/>
          </a:prstGeom>
          <a:noFill/>
        </p:spPr>
        <p:txBody>
          <a:bodyPr wrap="square" rtlCol="0">
            <a:spAutoFit/>
          </a:bodyPr>
          <a:lstStyle/>
          <a:p>
            <a:r>
              <a:rPr lang="es-ES" sz="11500">
                <a:solidFill>
                  <a:srgbClr val="FF0000"/>
                </a:solidFill>
                <a:latin typeface="OCHA Icons Unbounded" pitchFamily="2" charset="0"/>
              </a:rPr>
              <a:t>k</a:t>
            </a:r>
          </a:p>
          <a:p>
            <a:r>
              <a:rPr lang="es-ES" sz="11500">
                <a:solidFill>
                  <a:srgbClr val="FF0000"/>
                </a:solidFill>
                <a:latin typeface="OCHA Icons Unbounded" pitchFamily="2" charset="0"/>
              </a:rPr>
              <a:t>x</a:t>
            </a:r>
            <a:endParaRPr lang="en-US" sz="11500">
              <a:solidFill>
                <a:srgbClr val="FF0000"/>
              </a:solidFill>
              <a:latin typeface="OCHA Icons Unbounded" pitchFamily="2" charset="0"/>
            </a:endParaRPr>
          </a:p>
        </p:txBody>
      </p:sp>
      <p:sp>
        <p:nvSpPr>
          <p:cNvPr id="11" name="Rectangle 10">
            <a:extLst>
              <a:ext uri="{FF2B5EF4-FFF2-40B4-BE49-F238E27FC236}">
                <a16:creationId xmlns:a16="http://schemas.microsoft.com/office/drawing/2014/main" id="{4DD22F6B-08D4-4BF8-81DD-1DCC708A5C90}"/>
              </a:ext>
            </a:extLst>
          </p:cNvPr>
          <p:cNvSpPr/>
          <p:nvPr/>
        </p:nvSpPr>
        <p:spPr>
          <a:xfrm>
            <a:off x="2667577" y="6405873"/>
            <a:ext cx="1537600" cy="253916"/>
          </a:xfrm>
          <a:prstGeom prst="rect">
            <a:avLst/>
          </a:prstGeom>
        </p:spPr>
        <p:txBody>
          <a:bodyPr wrap="none">
            <a:spAutoFit/>
          </a:bodyPr>
          <a:lstStyle/>
          <a:p>
            <a:r>
              <a:rPr lang="en-US" sz="1050" err="1">
                <a:solidFill>
                  <a:schemeClr val="bg1"/>
                </a:solidFill>
                <a:latin typeface="+mj-lt"/>
              </a:rPr>
              <a:t>Fotografía</a:t>
            </a:r>
            <a:r>
              <a:rPr lang="es-ES" sz="1050">
                <a:solidFill>
                  <a:schemeClr val="bg1"/>
                </a:solidFill>
                <a:latin typeface="+mj-lt"/>
              </a:rPr>
              <a:t>: ACNUR, 2021</a:t>
            </a:r>
            <a:endParaRPr lang="en-US" sz="1050">
              <a:solidFill>
                <a:schemeClr val="bg1"/>
              </a:solidFill>
              <a:latin typeface="+mj-lt"/>
            </a:endParaRPr>
          </a:p>
        </p:txBody>
      </p:sp>
    </p:spTree>
    <p:extLst>
      <p:ext uri="{BB962C8B-B14F-4D97-AF65-F5344CB8AC3E}">
        <p14:creationId xmlns:p14="http://schemas.microsoft.com/office/powerpoint/2010/main" val="370919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dirty="0">
                <a:solidFill>
                  <a:schemeClr val="bg1"/>
                </a:solidFill>
                <a:latin typeface="+mj-lt"/>
              </a:rPr>
              <a:t>Indicadores de necesidad</a:t>
            </a:r>
            <a:endParaRPr lang="en-US" sz="3800" b="0" dirty="0">
              <a:solidFill>
                <a:schemeClr val="bg1"/>
              </a:solidFill>
              <a:latin typeface="+mj-lt"/>
            </a:endParaRPr>
          </a:p>
        </p:txBody>
      </p:sp>
      <p:sp>
        <p:nvSpPr>
          <p:cNvPr id="3" name="Rectangle 2">
            <a:extLst>
              <a:ext uri="{FF2B5EF4-FFF2-40B4-BE49-F238E27FC236}">
                <a16:creationId xmlns:a16="http://schemas.microsoft.com/office/drawing/2014/main" id="{202449EB-0A43-444A-B2CE-AA97C9008FB3}"/>
              </a:ext>
            </a:extLst>
          </p:cNvPr>
          <p:cNvSpPr/>
          <p:nvPr/>
        </p:nvSpPr>
        <p:spPr>
          <a:xfrm>
            <a:off x="320396" y="1306119"/>
            <a:ext cx="7231728" cy="52775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4" name="TextBox 3">
            <a:extLst>
              <a:ext uri="{FF2B5EF4-FFF2-40B4-BE49-F238E27FC236}">
                <a16:creationId xmlns:a16="http://schemas.microsoft.com/office/drawing/2014/main" id="{ADB1EF65-90B4-4DBF-B360-CE7EEC6419AE}"/>
              </a:ext>
            </a:extLst>
          </p:cNvPr>
          <p:cNvSpPr txBox="1"/>
          <p:nvPr/>
        </p:nvSpPr>
        <p:spPr>
          <a:xfrm>
            <a:off x="320396" y="1231237"/>
            <a:ext cx="923324" cy="769441"/>
          </a:xfrm>
          <a:prstGeom prst="rect">
            <a:avLst/>
          </a:prstGeom>
          <a:noFill/>
        </p:spPr>
        <p:txBody>
          <a:bodyPr wrap="square" rtlCol="0">
            <a:spAutoFit/>
          </a:bodyPr>
          <a:lstStyle/>
          <a:p>
            <a:r>
              <a:rPr lang="es-ES" sz="4400">
                <a:solidFill>
                  <a:srgbClr val="FF0000"/>
                </a:solidFill>
                <a:latin typeface="OCHA Icons Unbounded" pitchFamily="2" charset="0"/>
              </a:rPr>
              <a:t>n</a:t>
            </a:r>
          </a:p>
        </p:txBody>
      </p:sp>
      <p:sp>
        <p:nvSpPr>
          <p:cNvPr id="5" name="Rectangle 4">
            <a:extLst>
              <a:ext uri="{FF2B5EF4-FFF2-40B4-BE49-F238E27FC236}">
                <a16:creationId xmlns:a16="http://schemas.microsoft.com/office/drawing/2014/main" id="{896E972F-EBC7-4D80-810E-994E39312BDC}"/>
              </a:ext>
            </a:extLst>
          </p:cNvPr>
          <p:cNvSpPr/>
          <p:nvPr/>
        </p:nvSpPr>
        <p:spPr>
          <a:xfrm>
            <a:off x="1084974" y="1446992"/>
            <a:ext cx="1774236"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Necesidades prioritarias</a:t>
            </a:r>
          </a:p>
        </p:txBody>
      </p:sp>
      <p:sp>
        <p:nvSpPr>
          <p:cNvPr id="6" name="TextBox 5">
            <a:extLst>
              <a:ext uri="{FF2B5EF4-FFF2-40B4-BE49-F238E27FC236}">
                <a16:creationId xmlns:a16="http://schemas.microsoft.com/office/drawing/2014/main" id="{BBF05AB3-373B-48AD-91BF-D30D6212DA11}"/>
              </a:ext>
            </a:extLst>
          </p:cNvPr>
          <p:cNvSpPr txBox="1"/>
          <p:nvPr/>
        </p:nvSpPr>
        <p:spPr>
          <a:xfrm>
            <a:off x="320396" y="1910665"/>
            <a:ext cx="923324" cy="769441"/>
          </a:xfrm>
          <a:prstGeom prst="rect">
            <a:avLst/>
          </a:prstGeom>
          <a:noFill/>
        </p:spPr>
        <p:txBody>
          <a:bodyPr wrap="square" rtlCol="0">
            <a:spAutoFit/>
          </a:bodyPr>
          <a:lstStyle/>
          <a:p>
            <a:r>
              <a:rPr lang="es-ES" sz="4400">
                <a:solidFill>
                  <a:srgbClr val="FF0000"/>
                </a:solidFill>
                <a:latin typeface="OCHA Icons Unbounded" pitchFamily="2" charset="0"/>
              </a:rPr>
              <a:t>c</a:t>
            </a:r>
          </a:p>
        </p:txBody>
      </p:sp>
      <p:sp>
        <p:nvSpPr>
          <p:cNvPr id="7" name="TextBox 6">
            <a:extLst>
              <a:ext uri="{FF2B5EF4-FFF2-40B4-BE49-F238E27FC236}">
                <a16:creationId xmlns:a16="http://schemas.microsoft.com/office/drawing/2014/main" id="{B36ECB82-73FF-4A19-B4F5-2B1FA920A842}"/>
              </a:ext>
            </a:extLst>
          </p:cNvPr>
          <p:cNvSpPr txBox="1"/>
          <p:nvPr/>
        </p:nvSpPr>
        <p:spPr>
          <a:xfrm>
            <a:off x="2963987" y="1446992"/>
            <a:ext cx="4421882" cy="461665"/>
          </a:xfrm>
          <a:prstGeom prst="rect">
            <a:avLst/>
          </a:prstGeom>
          <a:noFill/>
        </p:spPr>
        <p:txBody>
          <a:bodyPr wrap="square">
            <a:spAutoFit/>
          </a:bodyPr>
          <a:lstStyle/>
          <a:p>
            <a:r>
              <a:rPr lang="es-419" sz="1200">
                <a:latin typeface="+mj-lt"/>
              </a:rPr>
              <a:t>% de personas que reportan la protección como una necesidad prioritaria (REACH </a:t>
            </a:r>
            <a:r>
              <a:rPr lang="es-419" sz="1200" err="1">
                <a:latin typeface="+mj-lt"/>
              </a:rPr>
              <a:t>Initiative</a:t>
            </a:r>
            <a:r>
              <a:rPr lang="es-419" sz="1200">
                <a:latin typeface="+mj-lt"/>
              </a:rPr>
              <a:t>, 2021)</a:t>
            </a:r>
            <a:endParaRPr lang="en-GB" sz="1200">
              <a:latin typeface="+mj-lt"/>
            </a:endParaRPr>
          </a:p>
        </p:txBody>
      </p:sp>
      <p:sp>
        <p:nvSpPr>
          <p:cNvPr id="9" name="Rectangle 8">
            <a:extLst>
              <a:ext uri="{FF2B5EF4-FFF2-40B4-BE49-F238E27FC236}">
                <a16:creationId xmlns:a16="http://schemas.microsoft.com/office/drawing/2014/main" id="{5ADEDEDF-67B7-4BEA-9C42-8D22ABD9E987}"/>
              </a:ext>
            </a:extLst>
          </p:cNvPr>
          <p:cNvSpPr/>
          <p:nvPr/>
        </p:nvSpPr>
        <p:spPr>
          <a:xfrm>
            <a:off x="1084974" y="2128417"/>
            <a:ext cx="1774236"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Muertes violentas</a:t>
            </a:r>
          </a:p>
        </p:txBody>
      </p:sp>
      <p:sp>
        <p:nvSpPr>
          <p:cNvPr id="10" name="Rectangle 9">
            <a:extLst>
              <a:ext uri="{FF2B5EF4-FFF2-40B4-BE49-F238E27FC236}">
                <a16:creationId xmlns:a16="http://schemas.microsoft.com/office/drawing/2014/main" id="{7F003DB4-524D-4F97-9408-F6745FF683D2}"/>
              </a:ext>
            </a:extLst>
          </p:cNvPr>
          <p:cNvSpPr/>
          <p:nvPr/>
        </p:nvSpPr>
        <p:spPr>
          <a:xfrm>
            <a:off x="2963985" y="2134320"/>
            <a:ext cx="4421884" cy="461665"/>
          </a:xfrm>
          <a:prstGeom prst="rect">
            <a:avLst/>
          </a:prstGeom>
          <a:noFill/>
        </p:spPr>
        <p:txBody>
          <a:bodyPr wrap="square">
            <a:spAutoFit/>
          </a:bodyPr>
          <a:lstStyle/>
          <a:p>
            <a:pPr lvl="0">
              <a:buSzPts val="1000"/>
              <a:tabLst>
                <a:tab pos="457200" algn="l"/>
              </a:tabLst>
            </a:pPr>
            <a:r>
              <a:rPr lang="es-419" sz="1200">
                <a:latin typeface="+mj-lt"/>
                <a:ea typeface="Calibri" panose="020F0502020204030204" pitchFamily="34" charset="0"/>
              </a:rPr>
              <a:t>Tasa de muertes violentas para población general (Observatorio Venezolano de Violencia, 2020)</a:t>
            </a:r>
            <a:endParaRPr lang="es-419" sz="1200">
              <a:latin typeface="+mj-lt"/>
              <a:ea typeface="Times New Roman" panose="02020603050405020304" pitchFamily="18" charset="0"/>
            </a:endParaRPr>
          </a:p>
        </p:txBody>
      </p:sp>
      <p:sp>
        <p:nvSpPr>
          <p:cNvPr id="11" name="TextBox 10">
            <a:extLst>
              <a:ext uri="{FF2B5EF4-FFF2-40B4-BE49-F238E27FC236}">
                <a16:creationId xmlns:a16="http://schemas.microsoft.com/office/drawing/2014/main" id="{4CB6688E-B6EB-4EFF-BD2A-6EE6DE7676BD}"/>
              </a:ext>
            </a:extLst>
          </p:cNvPr>
          <p:cNvSpPr txBox="1"/>
          <p:nvPr/>
        </p:nvSpPr>
        <p:spPr>
          <a:xfrm>
            <a:off x="320396" y="2591942"/>
            <a:ext cx="923324" cy="769441"/>
          </a:xfrm>
          <a:prstGeom prst="rect">
            <a:avLst/>
          </a:prstGeom>
          <a:noFill/>
        </p:spPr>
        <p:txBody>
          <a:bodyPr wrap="square" rtlCol="0">
            <a:spAutoFit/>
          </a:bodyPr>
          <a:lstStyle/>
          <a:p>
            <a:r>
              <a:rPr lang="es-ES" sz="4400">
                <a:solidFill>
                  <a:srgbClr val="FF0000"/>
                </a:solidFill>
                <a:latin typeface="OCHA Icons Unbounded" pitchFamily="2" charset="0"/>
              </a:rPr>
              <a:t>j</a:t>
            </a:r>
          </a:p>
        </p:txBody>
      </p:sp>
      <p:sp>
        <p:nvSpPr>
          <p:cNvPr id="12" name="Rectangle 11">
            <a:extLst>
              <a:ext uri="{FF2B5EF4-FFF2-40B4-BE49-F238E27FC236}">
                <a16:creationId xmlns:a16="http://schemas.microsoft.com/office/drawing/2014/main" id="{6A098ABC-5603-4F50-B139-442E3224FDEA}"/>
              </a:ext>
            </a:extLst>
          </p:cNvPr>
          <p:cNvSpPr/>
          <p:nvPr/>
        </p:nvSpPr>
        <p:spPr>
          <a:xfrm>
            <a:off x="1084974" y="2794817"/>
            <a:ext cx="1774236"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Deserción escolar</a:t>
            </a:r>
          </a:p>
        </p:txBody>
      </p:sp>
      <p:sp>
        <p:nvSpPr>
          <p:cNvPr id="13" name="Rectangle 12">
            <a:extLst>
              <a:ext uri="{FF2B5EF4-FFF2-40B4-BE49-F238E27FC236}">
                <a16:creationId xmlns:a16="http://schemas.microsoft.com/office/drawing/2014/main" id="{C3A5C7E1-FE67-404A-8906-C19460AB2BFE}"/>
              </a:ext>
            </a:extLst>
          </p:cNvPr>
          <p:cNvSpPr/>
          <p:nvPr/>
        </p:nvSpPr>
        <p:spPr>
          <a:xfrm>
            <a:off x="2963985" y="2794817"/>
            <a:ext cx="4349806" cy="461665"/>
          </a:xfrm>
          <a:prstGeom prst="rect">
            <a:avLst/>
          </a:prstGeom>
          <a:noFill/>
        </p:spPr>
        <p:txBody>
          <a:bodyPr wrap="square">
            <a:spAutoFit/>
          </a:bodyPr>
          <a:lstStyle/>
          <a:p>
            <a:pPr lvl="0">
              <a:buSzPts val="1000"/>
              <a:tabLst>
                <a:tab pos="457200" algn="l"/>
              </a:tabLst>
            </a:pPr>
            <a:r>
              <a:rPr lang="es-ES" sz="1200">
                <a:latin typeface="+mj-lt"/>
                <a:ea typeface="Calibri" panose="020F0502020204030204" pitchFamily="34" charset="0"/>
              </a:rPr>
              <a:t>% de NNA (3 – 17 años) en riesgo de deserción escolar (Encuesta de Hogares por Muestreo – INE)</a:t>
            </a:r>
          </a:p>
        </p:txBody>
      </p:sp>
      <p:sp>
        <p:nvSpPr>
          <p:cNvPr id="14" name="TextBox 13">
            <a:extLst>
              <a:ext uri="{FF2B5EF4-FFF2-40B4-BE49-F238E27FC236}">
                <a16:creationId xmlns:a16="http://schemas.microsoft.com/office/drawing/2014/main" id="{9D2DED8A-D0F3-4D04-8F0E-E2C938599FE9}"/>
              </a:ext>
            </a:extLst>
          </p:cNvPr>
          <p:cNvSpPr txBox="1"/>
          <p:nvPr/>
        </p:nvSpPr>
        <p:spPr>
          <a:xfrm>
            <a:off x="320396" y="3205836"/>
            <a:ext cx="923324" cy="769441"/>
          </a:xfrm>
          <a:prstGeom prst="rect">
            <a:avLst/>
          </a:prstGeom>
          <a:noFill/>
        </p:spPr>
        <p:txBody>
          <a:bodyPr wrap="square" rtlCol="0">
            <a:spAutoFit/>
          </a:bodyPr>
          <a:lstStyle/>
          <a:p>
            <a:r>
              <a:rPr lang="es-ES" sz="4400">
                <a:solidFill>
                  <a:srgbClr val="FF0000"/>
                </a:solidFill>
                <a:latin typeface="OCHA Icons Unbounded" pitchFamily="2" charset="0"/>
              </a:rPr>
              <a:t>U</a:t>
            </a:r>
          </a:p>
        </p:txBody>
      </p:sp>
      <p:sp>
        <p:nvSpPr>
          <p:cNvPr id="15" name="Rectangle 14">
            <a:extLst>
              <a:ext uri="{FF2B5EF4-FFF2-40B4-BE49-F238E27FC236}">
                <a16:creationId xmlns:a16="http://schemas.microsoft.com/office/drawing/2014/main" id="{62518EEA-1DD5-40B0-B38A-32BA7E4517BE}"/>
              </a:ext>
            </a:extLst>
          </p:cNvPr>
          <p:cNvSpPr/>
          <p:nvPr/>
        </p:nvSpPr>
        <p:spPr>
          <a:xfrm>
            <a:off x="1084973" y="3422119"/>
            <a:ext cx="1774237"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Trabajo infantil</a:t>
            </a:r>
          </a:p>
        </p:txBody>
      </p:sp>
      <p:sp>
        <p:nvSpPr>
          <p:cNvPr id="16" name="Rectangle 15">
            <a:extLst>
              <a:ext uri="{FF2B5EF4-FFF2-40B4-BE49-F238E27FC236}">
                <a16:creationId xmlns:a16="http://schemas.microsoft.com/office/drawing/2014/main" id="{2876DA40-1A9F-43E3-9B99-4C37D28543D4}"/>
              </a:ext>
            </a:extLst>
          </p:cNvPr>
          <p:cNvSpPr/>
          <p:nvPr/>
        </p:nvSpPr>
        <p:spPr>
          <a:xfrm>
            <a:off x="2963985" y="3424127"/>
            <a:ext cx="4421884" cy="461665"/>
          </a:xfrm>
          <a:prstGeom prst="rect">
            <a:avLst/>
          </a:prstGeom>
          <a:noFill/>
        </p:spPr>
        <p:txBody>
          <a:bodyPr wrap="square">
            <a:spAutoFit/>
          </a:bodyPr>
          <a:lstStyle/>
          <a:p>
            <a:r>
              <a:rPr lang="es-ES" sz="1200" dirty="0">
                <a:latin typeface="+mj-lt"/>
              </a:rPr>
              <a:t>% de personas que reportan enviar a NNA (0 – 15 años) a trabajar para satisfacer sus necesidades básicas (REACH </a:t>
            </a:r>
            <a:r>
              <a:rPr lang="es-ES" sz="1200" dirty="0" err="1">
                <a:latin typeface="+mj-lt"/>
              </a:rPr>
              <a:t>Initiative</a:t>
            </a:r>
            <a:r>
              <a:rPr lang="es-ES" sz="1200" dirty="0">
                <a:latin typeface="+mj-lt"/>
              </a:rPr>
              <a:t>, 2021)</a:t>
            </a:r>
            <a:endParaRPr lang="en-GB" sz="1200" dirty="0">
              <a:latin typeface="+mj-lt"/>
            </a:endParaRPr>
          </a:p>
        </p:txBody>
      </p:sp>
      <p:sp>
        <p:nvSpPr>
          <p:cNvPr id="17" name="TextBox 16">
            <a:extLst>
              <a:ext uri="{FF2B5EF4-FFF2-40B4-BE49-F238E27FC236}">
                <a16:creationId xmlns:a16="http://schemas.microsoft.com/office/drawing/2014/main" id="{F2CBC885-3270-4871-A9CF-2C7E4F981C55}"/>
              </a:ext>
            </a:extLst>
          </p:cNvPr>
          <p:cNvSpPr txBox="1"/>
          <p:nvPr/>
        </p:nvSpPr>
        <p:spPr>
          <a:xfrm>
            <a:off x="320395" y="4469322"/>
            <a:ext cx="923324" cy="769441"/>
          </a:xfrm>
          <a:prstGeom prst="rect">
            <a:avLst/>
          </a:prstGeom>
          <a:noFill/>
        </p:spPr>
        <p:txBody>
          <a:bodyPr wrap="square" rtlCol="0">
            <a:spAutoFit/>
          </a:bodyPr>
          <a:lstStyle/>
          <a:p>
            <a:r>
              <a:rPr lang="es-ES" sz="4400">
                <a:solidFill>
                  <a:srgbClr val="FF0000"/>
                </a:solidFill>
                <a:latin typeface="OCHA Icons Unbounded" pitchFamily="2" charset="0"/>
              </a:rPr>
              <a:t>^</a:t>
            </a:r>
          </a:p>
        </p:txBody>
      </p:sp>
      <p:sp>
        <p:nvSpPr>
          <p:cNvPr id="18" name="Rectangle 17">
            <a:extLst>
              <a:ext uri="{FF2B5EF4-FFF2-40B4-BE49-F238E27FC236}">
                <a16:creationId xmlns:a16="http://schemas.microsoft.com/office/drawing/2014/main" id="{77678226-8F4C-4D79-A5ED-BFD7822004DA}"/>
              </a:ext>
            </a:extLst>
          </p:cNvPr>
          <p:cNvSpPr/>
          <p:nvPr/>
        </p:nvSpPr>
        <p:spPr>
          <a:xfrm>
            <a:off x="1084972" y="4682791"/>
            <a:ext cx="1774237"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Femicidios</a:t>
            </a:r>
          </a:p>
        </p:txBody>
      </p:sp>
      <p:sp>
        <p:nvSpPr>
          <p:cNvPr id="19" name="Rectangle 18">
            <a:extLst>
              <a:ext uri="{FF2B5EF4-FFF2-40B4-BE49-F238E27FC236}">
                <a16:creationId xmlns:a16="http://schemas.microsoft.com/office/drawing/2014/main" id="{BFAF2976-E67D-4AC0-B84F-BD3F7CFC0572}"/>
              </a:ext>
            </a:extLst>
          </p:cNvPr>
          <p:cNvSpPr/>
          <p:nvPr/>
        </p:nvSpPr>
        <p:spPr>
          <a:xfrm>
            <a:off x="2963985" y="4680642"/>
            <a:ext cx="4482340" cy="461665"/>
          </a:xfrm>
          <a:prstGeom prst="rect">
            <a:avLst/>
          </a:prstGeom>
          <a:noFill/>
        </p:spPr>
        <p:txBody>
          <a:bodyPr wrap="square">
            <a:spAutoFit/>
          </a:bodyPr>
          <a:lstStyle/>
          <a:p>
            <a:r>
              <a:rPr lang="en-US" sz="1200">
                <a:latin typeface="+mj-lt"/>
              </a:rPr>
              <a:t># de </a:t>
            </a:r>
            <a:r>
              <a:rPr lang="en-US" sz="1200" err="1">
                <a:latin typeface="+mj-lt"/>
              </a:rPr>
              <a:t>femicidios</a:t>
            </a:r>
            <a:r>
              <a:rPr lang="en-US" sz="1200">
                <a:latin typeface="+mj-lt"/>
              </a:rPr>
              <a:t> </a:t>
            </a:r>
            <a:r>
              <a:rPr lang="en-US" sz="1200" err="1">
                <a:latin typeface="+mj-lt"/>
              </a:rPr>
              <a:t>consumados</a:t>
            </a:r>
            <a:r>
              <a:rPr lang="en-US" sz="1200">
                <a:latin typeface="+mj-lt"/>
              </a:rPr>
              <a:t> en Venezuela (nota: no </a:t>
            </a:r>
            <a:r>
              <a:rPr lang="en-US" sz="1200" err="1">
                <a:latin typeface="+mj-lt"/>
              </a:rPr>
              <a:t>incluye</a:t>
            </a:r>
            <a:r>
              <a:rPr lang="en-US" sz="1200">
                <a:latin typeface="+mj-lt"/>
              </a:rPr>
              <a:t> el </a:t>
            </a:r>
            <a:r>
              <a:rPr lang="es-ES" sz="1200">
                <a:latin typeface="+mj-lt"/>
              </a:rPr>
              <a:t>número de femicidios de personas venezolanas en el exterior) (UTOPIX, 2021)</a:t>
            </a:r>
          </a:p>
        </p:txBody>
      </p:sp>
      <p:sp>
        <p:nvSpPr>
          <p:cNvPr id="20" name="TextBox 19">
            <a:extLst>
              <a:ext uri="{FF2B5EF4-FFF2-40B4-BE49-F238E27FC236}">
                <a16:creationId xmlns:a16="http://schemas.microsoft.com/office/drawing/2014/main" id="{30D9787B-96A1-44A5-8D3F-DACB61153481}"/>
              </a:ext>
            </a:extLst>
          </p:cNvPr>
          <p:cNvSpPr txBox="1"/>
          <p:nvPr/>
        </p:nvSpPr>
        <p:spPr>
          <a:xfrm>
            <a:off x="320395" y="5123676"/>
            <a:ext cx="923324" cy="769441"/>
          </a:xfrm>
          <a:prstGeom prst="rect">
            <a:avLst/>
          </a:prstGeom>
          <a:noFill/>
        </p:spPr>
        <p:txBody>
          <a:bodyPr wrap="square" rtlCol="0">
            <a:spAutoFit/>
          </a:bodyPr>
          <a:lstStyle/>
          <a:p>
            <a:r>
              <a:rPr lang="es-ES" sz="4400">
                <a:solidFill>
                  <a:srgbClr val="FF0000"/>
                </a:solidFill>
                <a:latin typeface="OCHA Icons Unbounded" pitchFamily="2" charset="0"/>
              </a:rPr>
              <a:t>b</a:t>
            </a:r>
          </a:p>
        </p:txBody>
      </p:sp>
      <p:sp>
        <p:nvSpPr>
          <p:cNvPr id="21" name="Rectangle 20">
            <a:extLst>
              <a:ext uri="{FF2B5EF4-FFF2-40B4-BE49-F238E27FC236}">
                <a16:creationId xmlns:a16="http://schemas.microsoft.com/office/drawing/2014/main" id="{74F3BDB3-9C2C-4928-AB53-945B88FB9D5C}"/>
              </a:ext>
            </a:extLst>
          </p:cNvPr>
          <p:cNvSpPr/>
          <p:nvPr/>
        </p:nvSpPr>
        <p:spPr>
          <a:xfrm>
            <a:off x="1084972" y="5339899"/>
            <a:ext cx="1774237"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Embarazo adolescente</a:t>
            </a:r>
          </a:p>
        </p:txBody>
      </p:sp>
      <p:sp>
        <p:nvSpPr>
          <p:cNvPr id="22" name="Rectangle 21">
            <a:extLst>
              <a:ext uri="{FF2B5EF4-FFF2-40B4-BE49-F238E27FC236}">
                <a16:creationId xmlns:a16="http://schemas.microsoft.com/office/drawing/2014/main" id="{BFE925BE-CA1A-4E4C-8DAF-F152DDBA323D}"/>
              </a:ext>
            </a:extLst>
          </p:cNvPr>
          <p:cNvSpPr/>
          <p:nvPr/>
        </p:nvSpPr>
        <p:spPr>
          <a:xfrm>
            <a:off x="2963985" y="5337750"/>
            <a:ext cx="4535240" cy="461665"/>
          </a:xfrm>
          <a:prstGeom prst="rect">
            <a:avLst/>
          </a:prstGeom>
          <a:noFill/>
        </p:spPr>
        <p:txBody>
          <a:bodyPr wrap="square">
            <a:spAutoFit/>
          </a:bodyPr>
          <a:lstStyle/>
          <a:p>
            <a:r>
              <a:rPr lang="es-ES" sz="1200">
                <a:latin typeface="+mj-lt"/>
              </a:rPr>
              <a:t>% de personas que reportan embarazo adolescente en niñas menores de 18 años (REACH </a:t>
            </a:r>
            <a:r>
              <a:rPr lang="es-ES" sz="1200" err="1">
                <a:latin typeface="+mj-lt"/>
              </a:rPr>
              <a:t>Initiative</a:t>
            </a:r>
            <a:r>
              <a:rPr lang="es-ES" sz="1200">
                <a:latin typeface="+mj-lt"/>
              </a:rPr>
              <a:t>, 2021)</a:t>
            </a:r>
          </a:p>
        </p:txBody>
      </p:sp>
      <p:sp>
        <p:nvSpPr>
          <p:cNvPr id="23" name="TextBox 22">
            <a:extLst>
              <a:ext uri="{FF2B5EF4-FFF2-40B4-BE49-F238E27FC236}">
                <a16:creationId xmlns:a16="http://schemas.microsoft.com/office/drawing/2014/main" id="{D6AFBD6C-3872-44E0-A1E8-2471E9AD1EDA}"/>
              </a:ext>
            </a:extLst>
          </p:cNvPr>
          <p:cNvSpPr txBox="1"/>
          <p:nvPr/>
        </p:nvSpPr>
        <p:spPr>
          <a:xfrm>
            <a:off x="320395" y="5761271"/>
            <a:ext cx="923324" cy="769441"/>
          </a:xfrm>
          <a:prstGeom prst="rect">
            <a:avLst/>
          </a:prstGeom>
          <a:noFill/>
        </p:spPr>
        <p:txBody>
          <a:bodyPr wrap="square" rtlCol="0">
            <a:spAutoFit/>
          </a:bodyPr>
          <a:lstStyle/>
          <a:p>
            <a:r>
              <a:rPr lang="es-ES" sz="4400">
                <a:solidFill>
                  <a:srgbClr val="FF0000"/>
                </a:solidFill>
                <a:latin typeface="OCHA Icons Unbounded" pitchFamily="2" charset="0"/>
              </a:rPr>
              <a:t>,</a:t>
            </a:r>
          </a:p>
        </p:txBody>
      </p:sp>
      <p:sp>
        <p:nvSpPr>
          <p:cNvPr id="24" name="Rectangle 23">
            <a:extLst>
              <a:ext uri="{FF2B5EF4-FFF2-40B4-BE49-F238E27FC236}">
                <a16:creationId xmlns:a16="http://schemas.microsoft.com/office/drawing/2014/main" id="{8B7203C4-48DC-40D1-9463-158614343EFF}"/>
              </a:ext>
            </a:extLst>
          </p:cNvPr>
          <p:cNvSpPr/>
          <p:nvPr/>
        </p:nvSpPr>
        <p:spPr>
          <a:xfrm>
            <a:off x="1084972" y="5977494"/>
            <a:ext cx="1774237"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Alimentos y riesgo mujeres adultas</a:t>
            </a:r>
          </a:p>
        </p:txBody>
      </p:sp>
      <p:sp>
        <p:nvSpPr>
          <p:cNvPr id="25" name="Rectangle 24">
            <a:extLst>
              <a:ext uri="{FF2B5EF4-FFF2-40B4-BE49-F238E27FC236}">
                <a16:creationId xmlns:a16="http://schemas.microsoft.com/office/drawing/2014/main" id="{1191D628-2945-441E-9D0F-9B0E54F39076}"/>
              </a:ext>
            </a:extLst>
          </p:cNvPr>
          <p:cNvSpPr/>
          <p:nvPr/>
        </p:nvSpPr>
        <p:spPr>
          <a:xfrm>
            <a:off x="2963985" y="5975345"/>
            <a:ext cx="4535240" cy="461665"/>
          </a:xfrm>
          <a:prstGeom prst="rect">
            <a:avLst/>
          </a:prstGeom>
          <a:noFill/>
        </p:spPr>
        <p:txBody>
          <a:bodyPr wrap="square">
            <a:spAutoFit/>
          </a:bodyPr>
          <a:lstStyle/>
          <a:p>
            <a:r>
              <a:rPr lang="es-ES" sz="1200">
                <a:latin typeface="+mj-lt"/>
              </a:rPr>
              <a:t>% de personas que reportan la falta de alimentos como el principal riesgo para mujeres adultas (REACH </a:t>
            </a:r>
            <a:r>
              <a:rPr lang="es-ES" sz="1200" err="1">
                <a:latin typeface="+mj-lt"/>
              </a:rPr>
              <a:t>Initiative</a:t>
            </a:r>
            <a:r>
              <a:rPr lang="es-ES" sz="1200">
                <a:latin typeface="+mj-lt"/>
              </a:rPr>
              <a:t>, 2021)</a:t>
            </a:r>
          </a:p>
        </p:txBody>
      </p:sp>
      <p:sp>
        <p:nvSpPr>
          <p:cNvPr id="26" name="Rectangle 25">
            <a:extLst>
              <a:ext uri="{FF2B5EF4-FFF2-40B4-BE49-F238E27FC236}">
                <a16:creationId xmlns:a16="http://schemas.microsoft.com/office/drawing/2014/main" id="{B4111EDD-B59D-4075-96FE-A1DEA06A3A3F}"/>
              </a:ext>
            </a:extLst>
          </p:cNvPr>
          <p:cNvSpPr/>
          <p:nvPr/>
        </p:nvSpPr>
        <p:spPr>
          <a:xfrm>
            <a:off x="320395" y="898419"/>
            <a:ext cx="3655770" cy="256045"/>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bg1"/>
                </a:solidFill>
                <a:latin typeface="+mj-lt"/>
              </a:rPr>
              <a:t>Indicadores de necesidad a nivel nacional</a:t>
            </a:r>
          </a:p>
        </p:txBody>
      </p:sp>
      <p:sp>
        <p:nvSpPr>
          <p:cNvPr id="27" name="TextBox 26">
            <a:extLst>
              <a:ext uri="{FF2B5EF4-FFF2-40B4-BE49-F238E27FC236}">
                <a16:creationId xmlns:a16="http://schemas.microsoft.com/office/drawing/2014/main" id="{8B16044E-9FBE-4C20-BD98-2C53C3D73CCC}"/>
              </a:ext>
            </a:extLst>
          </p:cNvPr>
          <p:cNvSpPr txBox="1"/>
          <p:nvPr/>
        </p:nvSpPr>
        <p:spPr>
          <a:xfrm>
            <a:off x="320395" y="3836578"/>
            <a:ext cx="923324" cy="769441"/>
          </a:xfrm>
          <a:prstGeom prst="rect">
            <a:avLst/>
          </a:prstGeom>
          <a:noFill/>
        </p:spPr>
        <p:txBody>
          <a:bodyPr wrap="square" rtlCol="0">
            <a:spAutoFit/>
          </a:bodyPr>
          <a:lstStyle/>
          <a:p>
            <a:r>
              <a:rPr lang="es-ES" sz="4400">
                <a:solidFill>
                  <a:srgbClr val="FF0000"/>
                </a:solidFill>
                <a:latin typeface="OCHA Icons Unbounded" pitchFamily="2" charset="0"/>
              </a:rPr>
              <a:t>W</a:t>
            </a:r>
          </a:p>
        </p:txBody>
      </p:sp>
      <p:sp>
        <p:nvSpPr>
          <p:cNvPr id="28" name="Rectangle 27">
            <a:extLst>
              <a:ext uri="{FF2B5EF4-FFF2-40B4-BE49-F238E27FC236}">
                <a16:creationId xmlns:a16="http://schemas.microsoft.com/office/drawing/2014/main" id="{3E23FE31-ACE9-4C43-87DD-46C8A19A9082}"/>
              </a:ext>
            </a:extLst>
          </p:cNvPr>
          <p:cNvSpPr/>
          <p:nvPr/>
        </p:nvSpPr>
        <p:spPr>
          <a:xfrm>
            <a:off x="1084972" y="4050047"/>
            <a:ext cx="1774237" cy="463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mj-lt"/>
              </a:rPr>
              <a:t>NNA separados y no acompañados</a:t>
            </a:r>
          </a:p>
        </p:txBody>
      </p:sp>
      <p:sp>
        <p:nvSpPr>
          <p:cNvPr id="29" name="Rectangle 28">
            <a:extLst>
              <a:ext uri="{FF2B5EF4-FFF2-40B4-BE49-F238E27FC236}">
                <a16:creationId xmlns:a16="http://schemas.microsoft.com/office/drawing/2014/main" id="{7E660D7A-7221-4805-80AB-446EDD06F6D4}"/>
              </a:ext>
            </a:extLst>
          </p:cNvPr>
          <p:cNvSpPr/>
          <p:nvPr/>
        </p:nvSpPr>
        <p:spPr>
          <a:xfrm>
            <a:off x="2963985" y="4047898"/>
            <a:ext cx="4482340" cy="461665"/>
          </a:xfrm>
          <a:prstGeom prst="rect">
            <a:avLst/>
          </a:prstGeom>
          <a:noFill/>
        </p:spPr>
        <p:txBody>
          <a:bodyPr wrap="square">
            <a:spAutoFit/>
          </a:bodyPr>
          <a:lstStyle/>
          <a:p>
            <a:r>
              <a:rPr lang="en-US" sz="1200">
                <a:latin typeface="+mj-lt"/>
              </a:rPr>
              <a:t># de </a:t>
            </a:r>
            <a:r>
              <a:rPr lang="en-US" sz="1200" err="1">
                <a:latin typeface="+mj-lt"/>
              </a:rPr>
              <a:t>ni</a:t>
            </a:r>
            <a:r>
              <a:rPr lang="es-ES" sz="1200" err="1">
                <a:latin typeface="+mj-lt"/>
              </a:rPr>
              <a:t>ños</a:t>
            </a:r>
            <a:r>
              <a:rPr lang="es-ES" sz="1200">
                <a:latin typeface="+mj-lt"/>
              </a:rPr>
              <a:t>, niñas y adolescentes separados y no acompañados (ASONACOP, 2021)</a:t>
            </a:r>
          </a:p>
        </p:txBody>
      </p:sp>
      <p:sp>
        <p:nvSpPr>
          <p:cNvPr id="30" name="Rectangle 29">
            <a:extLst>
              <a:ext uri="{FF2B5EF4-FFF2-40B4-BE49-F238E27FC236}">
                <a16:creationId xmlns:a16="http://schemas.microsoft.com/office/drawing/2014/main" id="{DC6A7FF5-3824-41DF-928A-7DB63478B5C7}"/>
              </a:ext>
            </a:extLst>
          </p:cNvPr>
          <p:cNvSpPr/>
          <p:nvPr/>
        </p:nvSpPr>
        <p:spPr>
          <a:xfrm>
            <a:off x="8805223" y="1629463"/>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Personas con algún tipo de discapacidad</a:t>
            </a:r>
          </a:p>
        </p:txBody>
      </p:sp>
      <p:sp>
        <p:nvSpPr>
          <p:cNvPr id="31" name="Rectangle 30">
            <a:extLst>
              <a:ext uri="{FF2B5EF4-FFF2-40B4-BE49-F238E27FC236}">
                <a16:creationId xmlns:a16="http://schemas.microsoft.com/office/drawing/2014/main" id="{F47AB9C0-B1F6-4B6B-9691-93A7AF6038A7}"/>
              </a:ext>
            </a:extLst>
          </p:cNvPr>
          <p:cNvSpPr/>
          <p:nvPr/>
        </p:nvSpPr>
        <p:spPr>
          <a:xfrm>
            <a:off x="8805222" y="2310799"/>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Personas de pueblos indígenas</a:t>
            </a:r>
          </a:p>
        </p:txBody>
      </p:sp>
      <p:sp>
        <p:nvSpPr>
          <p:cNvPr id="32" name="Rectangle 31">
            <a:extLst>
              <a:ext uri="{FF2B5EF4-FFF2-40B4-BE49-F238E27FC236}">
                <a16:creationId xmlns:a16="http://schemas.microsoft.com/office/drawing/2014/main" id="{1B8EAC9B-5882-4FF8-8149-34DB64DEA1A6}"/>
              </a:ext>
            </a:extLst>
          </p:cNvPr>
          <p:cNvSpPr/>
          <p:nvPr/>
        </p:nvSpPr>
        <p:spPr>
          <a:xfrm>
            <a:off x="8805222" y="2986319"/>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Personas adultas mayores</a:t>
            </a:r>
          </a:p>
        </p:txBody>
      </p:sp>
      <p:sp>
        <p:nvSpPr>
          <p:cNvPr id="34" name="Rectangle 33">
            <a:extLst>
              <a:ext uri="{FF2B5EF4-FFF2-40B4-BE49-F238E27FC236}">
                <a16:creationId xmlns:a16="http://schemas.microsoft.com/office/drawing/2014/main" id="{1CC7DA2A-EC96-41BA-8FE0-02B6D2C89C30}"/>
              </a:ext>
            </a:extLst>
          </p:cNvPr>
          <p:cNvSpPr/>
          <p:nvPr/>
        </p:nvSpPr>
        <p:spPr>
          <a:xfrm>
            <a:off x="8805221" y="4335555"/>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Personas solicitantes de asilo</a:t>
            </a:r>
          </a:p>
        </p:txBody>
      </p:sp>
      <p:sp>
        <p:nvSpPr>
          <p:cNvPr id="35" name="Rectangle 34">
            <a:extLst>
              <a:ext uri="{FF2B5EF4-FFF2-40B4-BE49-F238E27FC236}">
                <a16:creationId xmlns:a16="http://schemas.microsoft.com/office/drawing/2014/main" id="{823CFD7F-6BD4-4C24-BC9A-6CFA46B6AA72}"/>
              </a:ext>
            </a:extLst>
          </p:cNvPr>
          <p:cNvSpPr/>
          <p:nvPr/>
        </p:nvSpPr>
        <p:spPr>
          <a:xfrm>
            <a:off x="8805221" y="5019952"/>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Niñas, niños, mujeres y hombres</a:t>
            </a:r>
          </a:p>
        </p:txBody>
      </p:sp>
      <p:sp>
        <p:nvSpPr>
          <p:cNvPr id="36" name="TextBox 35">
            <a:extLst>
              <a:ext uri="{FF2B5EF4-FFF2-40B4-BE49-F238E27FC236}">
                <a16:creationId xmlns:a16="http://schemas.microsoft.com/office/drawing/2014/main" id="{4EFC54BA-9F43-40A6-B586-926BFC1F0BBC}"/>
              </a:ext>
            </a:extLst>
          </p:cNvPr>
          <p:cNvSpPr txBox="1"/>
          <p:nvPr/>
        </p:nvSpPr>
        <p:spPr>
          <a:xfrm>
            <a:off x="8033696" y="4176879"/>
            <a:ext cx="666750" cy="769441"/>
          </a:xfrm>
          <a:prstGeom prst="rect">
            <a:avLst/>
          </a:prstGeom>
          <a:noFill/>
        </p:spPr>
        <p:txBody>
          <a:bodyPr wrap="square" rtlCol="0">
            <a:spAutoFit/>
          </a:bodyPr>
          <a:lstStyle/>
          <a:p>
            <a:r>
              <a:rPr lang="es-ES" sz="4400">
                <a:solidFill>
                  <a:srgbClr val="00AEEF"/>
                </a:solidFill>
                <a:latin typeface="OCHA Icons Unbounded" pitchFamily="2" charset="0"/>
              </a:rPr>
              <a:t>r</a:t>
            </a:r>
          </a:p>
        </p:txBody>
      </p:sp>
      <p:sp>
        <p:nvSpPr>
          <p:cNvPr id="37" name="TextBox 36">
            <a:extLst>
              <a:ext uri="{FF2B5EF4-FFF2-40B4-BE49-F238E27FC236}">
                <a16:creationId xmlns:a16="http://schemas.microsoft.com/office/drawing/2014/main" id="{6A8D81AC-DF36-402E-B015-BA9150C1293E}"/>
              </a:ext>
            </a:extLst>
          </p:cNvPr>
          <p:cNvSpPr txBox="1"/>
          <p:nvPr/>
        </p:nvSpPr>
        <p:spPr>
          <a:xfrm>
            <a:off x="8033696" y="4845783"/>
            <a:ext cx="666750" cy="769441"/>
          </a:xfrm>
          <a:prstGeom prst="rect">
            <a:avLst/>
          </a:prstGeom>
          <a:noFill/>
        </p:spPr>
        <p:txBody>
          <a:bodyPr wrap="square" rtlCol="0">
            <a:spAutoFit/>
          </a:bodyPr>
          <a:lstStyle/>
          <a:p>
            <a:r>
              <a:rPr lang="es-ES" sz="4400">
                <a:solidFill>
                  <a:srgbClr val="00AEEF"/>
                </a:solidFill>
                <a:latin typeface="OCHA Icons Unbounded" pitchFamily="2" charset="0"/>
              </a:rPr>
              <a:t>W</a:t>
            </a:r>
          </a:p>
        </p:txBody>
      </p:sp>
      <p:sp>
        <p:nvSpPr>
          <p:cNvPr id="38" name="TextBox 37">
            <a:extLst>
              <a:ext uri="{FF2B5EF4-FFF2-40B4-BE49-F238E27FC236}">
                <a16:creationId xmlns:a16="http://schemas.microsoft.com/office/drawing/2014/main" id="{2A66EAFD-B751-46E3-9EBC-B43139FD56FC}"/>
              </a:ext>
            </a:extLst>
          </p:cNvPr>
          <p:cNvSpPr txBox="1"/>
          <p:nvPr/>
        </p:nvSpPr>
        <p:spPr>
          <a:xfrm>
            <a:off x="8033696" y="2835806"/>
            <a:ext cx="666750" cy="769441"/>
          </a:xfrm>
          <a:prstGeom prst="rect">
            <a:avLst/>
          </a:prstGeom>
          <a:noFill/>
        </p:spPr>
        <p:txBody>
          <a:bodyPr wrap="square" rtlCol="0">
            <a:spAutoFit/>
          </a:bodyPr>
          <a:lstStyle/>
          <a:p>
            <a:r>
              <a:rPr lang="es-ES" sz="4400">
                <a:solidFill>
                  <a:srgbClr val="00AEEF"/>
                </a:solidFill>
                <a:latin typeface="OCHA Icons Unbounded" pitchFamily="2" charset="0"/>
              </a:rPr>
              <a:t>`</a:t>
            </a:r>
          </a:p>
        </p:txBody>
      </p:sp>
      <p:sp>
        <p:nvSpPr>
          <p:cNvPr id="39" name="TextBox 38">
            <a:extLst>
              <a:ext uri="{FF2B5EF4-FFF2-40B4-BE49-F238E27FC236}">
                <a16:creationId xmlns:a16="http://schemas.microsoft.com/office/drawing/2014/main" id="{F26800ED-4BF1-47F7-82FB-BDFC9FD79FAA}"/>
              </a:ext>
            </a:extLst>
          </p:cNvPr>
          <p:cNvSpPr txBox="1"/>
          <p:nvPr/>
        </p:nvSpPr>
        <p:spPr>
          <a:xfrm>
            <a:off x="8033696" y="1508162"/>
            <a:ext cx="666750" cy="769441"/>
          </a:xfrm>
          <a:prstGeom prst="rect">
            <a:avLst/>
          </a:prstGeom>
          <a:noFill/>
        </p:spPr>
        <p:txBody>
          <a:bodyPr wrap="square" rtlCol="0">
            <a:spAutoFit/>
          </a:bodyPr>
          <a:lstStyle/>
          <a:p>
            <a:r>
              <a:rPr lang="es-ES" sz="4400">
                <a:solidFill>
                  <a:srgbClr val="00AEEF"/>
                </a:solidFill>
                <a:latin typeface="OCHA Icons Unbounded" pitchFamily="2" charset="0"/>
              </a:rPr>
              <a:t>d</a:t>
            </a:r>
          </a:p>
        </p:txBody>
      </p:sp>
      <p:sp>
        <p:nvSpPr>
          <p:cNvPr id="42" name="Rectangle 41">
            <a:extLst>
              <a:ext uri="{FF2B5EF4-FFF2-40B4-BE49-F238E27FC236}">
                <a16:creationId xmlns:a16="http://schemas.microsoft.com/office/drawing/2014/main" id="{7CD687C1-755D-4B2D-870D-ECA4183A838E}"/>
              </a:ext>
            </a:extLst>
          </p:cNvPr>
          <p:cNvSpPr/>
          <p:nvPr/>
        </p:nvSpPr>
        <p:spPr>
          <a:xfrm>
            <a:off x="7833004" y="1311208"/>
            <a:ext cx="4038600" cy="4581909"/>
          </a:xfrm>
          <a:prstGeom prst="rect">
            <a:avLst/>
          </a:prstGeom>
          <a:no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1485E68-FB19-4744-9C01-7FC85664BA1C}"/>
              </a:ext>
            </a:extLst>
          </p:cNvPr>
          <p:cNvSpPr/>
          <p:nvPr/>
        </p:nvSpPr>
        <p:spPr>
          <a:xfrm>
            <a:off x="7833004" y="890454"/>
            <a:ext cx="4038600" cy="271973"/>
          </a:xfrm>
          <a:prstGeom prst="rect">
            <a:avLst/>
          </a:prstGeom>
          <a:solidFill>
            <a:srgbClr val="00AEEF"/>
          </a:solid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bg1"/>
                </a:solidFill>
                <a:latin typeface="+mj-lt"/>
              </a:rPr>
              <a:t>Grupos de población (</a:t>
            </a:r>
            <a:r>
              <a:rPr lang="es-ES" sz="1600" err="1">
                <a:solidFill>
                  <a:schemeClr val="bg1"/>
                </a:solidFill>
                <a:latin typeface="+mj-lt"/>
              </a:rPr>
              <a:t>PiN</a:t>
            </a:r>
            <a:r>
              <a:rPr lang="es-ES" sz="1600">
                <a:solidFill>
                  <a:schemeClr val="bg1"/>
                </a:solidFill>
                <a:latin typeface="+mj-lt"/>
              </a:rPr>
              <a:t> específico)</a:t>
            </a:r>
          </a:p>
        </p:txBody>
      </p:sp>
      <p:sp>
        <p:nvSpPr>
          <p:cNvPr id="44" name="Rectangle 43">
            <a:extLst>
              <a:ext uri="{FF2B5EF4-FFF2-40B4-BE49-F238E27FC236}">
                <a16:creationId xmlns:a16="http://schemas.microsoft.com/office/drawing/2014/main" id="{8930B2F6-419E-4D00-95A3-CE41B2DD1989}"/>
              </a:ext>
            </a:extLst>
          </p:cNvPr>
          <p:cNvSpPr/>
          <p:nvPr/>
        </p:nvSpPr>
        <p:spPr>
          <a:xfrm>
            <a:off x="8805221" y="3650039"/>
            <a:ext cx="2779431" cy="526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latin typeface="+mj-lt"/>
              </a:rPr>
              <a:t>Personas refugiadas</a:t>
            </a:r>
          </a:p>
        </p:txBody>
      </p:sp>
      <p:sp>
        <p:nvSpPr>
          <p:cNvPr id="46" name="TextBox 45">
            <a:extLst>
              <a:ext uri="{FF2B5EF4-FFF2-40B4-BE49-F238E27FC236}">
                <a16:creationId xmlns:a16="http://schemas.microsoft.com/office/drawing/2014/main" id="{BFF1EDE0-E344-4735-A66C-918DD30432E4}"/>
              </a:ext>
            </a:extLst>
          </p:cNvPr>
          <p:cNvSpPr txBox="1"/>
          <p:nvPr/>
        </p:nvSpPr>
        <p:spPr>
          <a:xfrm>
            <a:off x="7985738" y="3513159"/>
            <a:ext cx="666750" cy="769441"/>
          </a:xfrm>
          <a:prstGeom prst="rect">
            <a:avLst/>
          </a:prstGeom>
          <a:noFill/>
        </p:spPr>
        <p:txBody>
          <a:bodyPr wrap="square" rtlCol="0">
            <a:spAutoFit/>
          </a:bodyPr>
          <a:lstStyle/>
          <a:p>
            <a:r>
              <a:rPr lang="es-ES" sz="4400">
                <a:solidFill>
                  <a:srgbClr val="00AEEF"/>
                </a:solidFill>
                <a:latin typeface="OCHA Icons Unbounded" pitchFamily="2" charset="0"/>
              </a:rPr>
              <a:t>q</a:t>
            </a:r>
          </a:p>
        </p:txBody>
      </p:sp>
      <p:sp>
        <p:nvSpPr>
          <p:cNvPr id="47" name="TextBox 46">
            <a:extLst>
              <a:ext uri="{FF2B5EF4-FFF2-40B4-BE49-F238E27FC236}">
                <a16:creationId xmlns:a16="http://schemas.microsoft.com/office/drawing/2014/main" id="{4FEF3064-8C7E-4881-AA15-C063BF2705AC}"/>
              </a:ext>
            </a:extLst>
          </p:cNvPr>
          <p:cNvSpPr txBox="1"/>
          <p:nvPr/>
        </p:nvSpPr>
        <p:spPr>
          <a:xfrm>
            <a:off x="8026494" y="2168123"/>
            <a:ext cx="666750" cy="769441"/>
          </a:xfrm>
          <a:prstGeom prst="rect">
            <a:avLst/>
          </a:prstGeom>
          <a:noFill/>
        </p:spPr>
        <p:txBody>
          <a:bodyPr wrap="square" rtlCol="0">
            <a:spAutoFit/>
          </a:bodyPr>
          <a:lstStyle/>
          <a:p>
            <a:r>
              <a:rPr lang="es-ES" sz="4400">
                <a:solidFill>
                  <a:srgbClr val="00AEEF"/>
                </a:solidFill>
                <a:latin typeface="OCHA Icons Unbounded" pitchFamily="2" charset="0"/>
              </a:rPr>
              <a:t>p</a:t>
            </a:r>
          </a:p>
        </p:txBody>
      </p:sp>
    </p:spTree>
    <p:extLst>
      <p:ext uri="{BB962C8B-B14F-4D97-AF65-F5344CB8AC3E}">
        <p14:creationId xmlns:p14="http://schemas.microsoft.com/office/powerpoint/2010/main" val="411116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Miranda</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3387603454"/>
              </p:ext>
            </p:extLst>
          </p:nvPr>
        </p:nvGraphicFramePr>
        <p:xfrm>
          <a:off x="6548446" y="1027972"/>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Hasta 2 </a:t>
                      </a:r>
                      <a:r>
                        <a:rPr lang="en-US" sz="1100" b="1" i="0" u="none" strike="noStrike" err="1">
                          <a:solidFill>
                            <a:srgbClr val="000000"/>
                          </a:solidFill>
                          <a:effectLst/>
                          <a:latin typeface="+mj-lt"/>
                        </a:rPr>
                        <a:t>servicios</a:t>
                      </a:r>
                      <a:r>
                        <a:rPr lang="en-US" sz="1100" b="1" i="0" u="none" strike="noStrike">
                          <a:solidFill>
                            <a:srgbClr val="000000"/>
                          </a:solidFill>
                          <a:effectLst/>
                          <a:latin typeface="+mj-lt"/>
                        </a:rPr>
                        <a:t> </a:t>
                      </a:r>
                      <a:r>
                        <a:rPr lang="en-US" sz="1100" b="1" i="0" u="none" strike="noStrike" err="1">
                          <a:solidFill>
                            <a:srgbClr val="000000"/>
                          </a:solidFill>
                          <a:effectLst/>
                          <a:latin typeface="+mj-lt"/>
                        </a:rPr>
                        <a:t>disponibles</a:t>
                      </a:r>
                      <a:endParaRPr lang="en-US" sz="110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Solo 1 </a:t>
                      </a:r>
                      <a:r>
                        <a:rPr lang="en-US" sz="1100" b="0" i="0" u="none" strike="noStrike" err="1">
                          <a:solidFill>
                            <a:srgbClr val="000000"/>
                          </a:solidFill>
                          <a:effectLst/>
                          <a:latin typeface="+mj-lt"/>
                        </a:rPr>
                        <a:t>servicio</a:t>
                      </a:r>
                      <a:r>
                        <a:rPr lang="en-US" sz="1100" b="0"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242817" y="1586400"/>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0242817" y="234188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242817" y="3224454"/>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9423667" y="401545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242817" y="485993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1052121" y="577107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 name="Graphic 5">
            <a:extLst>
              <a:ext uri="{FF2B5EF4-FFF2-40B4-BE49-F238E27FC236}">
                <a16:creationId xmlns:a16="http://schemas.microsoft.com/office/drawing/2014/main" id="{86EB9A6F-2128-4F9C-A632-B3B7D8FF7D8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9677" b="23003"/>
          <a:stretch/>
        </p:blipFill>
        <p:spPr>
          <a:xfrm>
            <a:off x="0" y="1366095"/>
            <a:ext cx="6440952" cy="3068462"/>
          </a:xfrm>
          <a:prstGeom prst="rect">
            <a:avLst/>
          </a:prstGeom>
        </p:spPr>
      </p:pic>
    </p:spTree>
    <p:extLst>
      <p:ext uri="{BB962C8B-B14F-4D97-AF65-F5344CB8AC3E}">
        <p14:creationId xmlns:p14="http://schemas.microsoft.com/office/powerpoint/2010/main" val="349173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AA5039E-C227-47BD-9BB0-6A63CA5F382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5526" r="2575"/>
          <a:stretch/>
        </p:blipFill>
        <p:spPr>
          <a:xfrm>
            <a:off x="258825" y="961555"/>
            <a:ext cx="6327513" cy="5467444"/>
          </a:xfrm>
          <a:prstGeom prst="rect">
            <a:avLst/>
          </a:prstGeom>
        </p:spPr>
      </p:pic>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Mérida</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3589630176"/>
              </p:ext>
            </p:extLst>
          </p:nvPr>
        </p:nvGraphicFramePr>
        <p:xfrm>
          <a:off x="6696075" y="1094643"/>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390446" y="165307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Oval 21">
            <a:extLst>
              <a:ext uri="{FF2B5EF4-FFF2-40B4-BE49-F238E27FC236}">
                <a16:creationId xmlns:a16="http://schemas.microsoft.com/office/drawing/2014/main" id="{8943721F-04EF-4450-9A98-B6DB6FC3B66D}"/>
              </a:ext>
            </a:extLst>
          </p:cNvPr>
          <p:cNvSpPr/>
          <p:nvPr/>
        </p:nvSpPr>
        <p:spPr>
          <a:xfrm>
            <a:off x="11168030" y="240923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77F0390-9650-4BBE-B3B4-F872CA9AD43A}"/>
              </a:ext>
            </a:extLst>
          </p:cNvPr>
          <p:cNvSpPr/>
          <p:nvPr/>
        </p:nvSpPr>
        <p:spPr>
          <a:xfrm>
            <a:off x="10390446" y="324765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20BB68-FAA2-4F86-AA76-110912BB8FED}"/>
              </a:ext>
            </a:extLst>
          </p:cNvPr>
          <p:cNvSpPr/>
          <p:nvPr/>
        </p:nvSpPr>
        <p:spPr>
          <a:xfrm>
            <a:off x="10390446" y="408929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199598-C9B1-4BAF-B0F5-4DA129B77DAB}"/>
              </a:ext>
            </a:extLst>
          </p:cNvPr>
          <p:cNvSpPr/>
          <p:nvPr/>
        </p:nvSpPr>
        <p:spPr>
          <a:xfrm>
            <a:off x="11175448" y="4925940"/>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E69435-32F7-4800-827C-C6D300AB6547}"/>
              </a:ext>
            </a:extLst>
          </p:cNvPr>
          <p:cNvSpPr/>
          <p:nvPr/>
        </p:nvSpPr>
        <p:spPr>
          <a:xfrm>
            <a:off x="9567472" y="583404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914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Táchira</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4107505560"/>
              </p:ext>
            </p:extLst>
          </p:nvPr>
        </p:nvGraphicFramePr>
        <p:xfrm>
          <a:off x="6696232" y="1016043"/>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Hasta 3 </a:t>
                      </a:r>
                      <a:r>
                        <a:rPr lang="en-US" sz="1100" b="1" i="0" u="none" strike="noStrike" err="1">
                          <a:solidFill>
                            <a:srgbClr val="000000"/>
                          </a:solidFill>
                          <a:effectLst/>
                          <a:latin typeface="+mj-lt"/>
                        </a:rPr>
                        <a:t>servicios</a:t>
                      </a:r>
                      <a:r>
                        <a:rPr lang="en-US" sz="1100" b="1" i="0" u="none" strike="noStrike">
                          <a:solidFill>
                            <a:srgbClr val="000000"/>
                          </a:solidFill>
                          <a:effectLst/>
                          <a:latin typeface="+mj-lt"/>
                        </a:rPr>
                        <a:t> </a:t>
                      </a:r>
                      <a:r>
                        <a:rPr lang="en-US" sz="1100" b="1" i="0" u="none" strike="noStrike" err="1">
                          <a:solidFill>
                            <a:srgbClr val="000000"/>
                          </a:solidFill>
                          <a:effectLst/>
                          <a:latin typeface="+mj-lt"/>
                        </a:rPr>
                        <a:t>disponibles</a:t>
                      </a:r>
                      <a:endParaRPr lang="en-US" sz="110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Solo 1 </a:t>
                      </a:r>
                      <a:r>
                        <a:rPr lang="en-US" sz="1100" b="0" i="0" u="none" strike="noStrike" err="1">
                          <a:solidFill>
                            <a:srgbClr val="000000"/>
                          </a:solidFill>
                          <a:effectLst/>
                          <a:latin typeface="+mj-lt"/>
                        </a:rPr>
                        <a:t>servicio</a:t>
                      </a:r>
                      <a:r>
                        <a:rPr lang="en-US" sz="1100" b="0"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390603" y="157447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1174234" y="232860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390603" y="317713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8761398" y="4002056"/>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390603" y="4848006"/>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1184666" y="574372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5" name="Graphic 4">
            <a:extLst>
              <a:ext uri="{FF2B5EF4-FFF2-40B4-BE49-F238E27FC236}">
                <a16:creationId xmlns:a16="http://schemas.microsoft.com/office/drawing/2014/main" id="{AC9A66B5-6065-4D69-B7EB-DD7BC34C532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476" t="5492" r="5939" b="11912"/>
          <a:stretch/>
        </p:blipFill>
        <p:spPr>
          <a:xfrm>
            <a:off x="130859" y="1016043"/>
            <a:ext cx="6426937" cy="5105147"/>
          </a:xfrm>
          <a:prstGeom prst="rect">
            <a:avLst/>
          </a:prstGeom>
        </p:spPr>
      </p:pic>
    </p:spTree>
    <p:extLst>
      <p:ext uri="{BB962C8B-B14F-4D97-AF65-F5344CB8AC3E}">
        <p14:creationId xmlns:p14="http://schemas.microsoft.com/office/powerpoint/2010/main" val="227620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AA5724E-C3F9-491E-9BBC-B21A84DD1AE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25511" b="4632"/>
          <a:stretch/>
        </p:blipFill>
        <p:spPr>
          <a:xfrm>
            <a:off x="72538" y="1797381"/>
            <a:ext cx="6601023" cy="3263237"/>
          </a:xfrm>
          <a:prstGeom prst="rect">
            <a:avLst/>
          </a:prstGeom>
        </p:spPr>
      </p:pic>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Apure</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2233450178"/>
              </p:ext>
            </p:extLst>
          </p:nvPr>
        </p:nvGraphicFramePr>
        <p:xfrm>
          <a:off x="6673561" y="1008485"/>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367932" y="1566913"/>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1151563" y="232104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367932" y="320496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367932" y="400549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367932" y="4840448"/>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0367932" y="5742067"/>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54938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Bolívar</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1240505801"/>
              </p:ext>
            </p:extLst>
          </p:nvPr>
        </p:nvGraphicFramePr>
        <p:xfrm>
          <a:off x="6764245" y="925358"/>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458616" y="1483786"/>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1267920" y="2268212"/>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458616" y="3121840"/>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458616" y="3915116"/>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458616" y="4757321"/>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1267920" y="5668465"/>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3" name="Graphic 2">
            <a:extLst>
              <a:ext uri="{FF2B5EF4-FFF2-40B4-BE49-F238E27FC236}">
                <a16:creationId xmlns:a16="http://schemas.microsoft.com/office/drawing/2014/main" id="{D63D875A-EC5D-45D2-8F56-A22E83EB6D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8425" t="12281" r="15698" b="12281"/>
          <a:stretch/>
        </p:blipFill>
        <p:spPr>
          <a:xfrm>
            <a:off x="190655" y="1365796"/>
            <a:ext cx="6507322" cy="4578336"/>
          </a:xfrm>
          <a:prstGeom prst="rect">
            <a:avLst/>
          </a:prstGeom>
        </p:spPr>
      </p:pic>
    </p:spTree>
    <p:extLst>
      <p:ext uri="{BB962C8B-B14F-4D97-AF65-F5344CB8AC3E}">
        <p14:creationId xmlns:p14="http://schemas.microsoft.com/office/powerpoint/2010/main" val="202737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4DF067ED-7FC9-47B4-A7C1-AD7A992B277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170" t="10436" r="24467" b="8590"/>
          <a:stretch/>
        </p:blipFill>
        <p:spPr>
          <a:xfrm>
            <a:off x="0" y="933968"/>
            <a:ext cx="6699734" cy="5300883"/>
          </a:xfrm>
          <a:prstGeom prst="rect">
            <a:avLst/>
          </a:prstGeom>
        </p:spPr>
      </p:pic>
      <p:sp>
        <p:nvSpPr>
          <p:cNvPr id="8" name="Title 1">
            <a:extLst>
              <a:ext uri="{FF2B5EF4-FFF2-40B4-BE49-F238E27FC236}">
                <a16:creationId xmlns:a16="http://schemas.microsoft.com/office/drawing/2014/main" id="{3445FF5A-BB98-4270-B179-14F5BC68B734}"/>
              </a:ext>
            </a:extLst>
          </p:cNvPr>
          <p:cNvSpPr txBox="1">
            <a:spLocks/>
          </p:cNvSpPr>
          <p:nvPr/>
        </p:nvSpPr>
        <p:spPr>
          <a:xfrm>
            <a:off x="0" y="1033"/>
            <a:ext cx="12192000" cy="777240"/>
          </a:xfrm>
          <a:prstGeom prst="rect">
            <a:avLst/>
          </a:prstGeom>
          <a:solidFill>
            <a:srgbClr val="FF0000">
              <a:alpha val="74902"/>
            </a:srgbClr>
          </a:solidFill>
        </p:spPr>
        <p:txBody>
          <a:bodyPr vert="horz" lIns="91440" tIns="45720" rIns="91440" bIns="45720" rtlCol="0" anchor="ctr">
            <a:normAutofit/>
          </a:bodyPr>
          <a:lstStyle>
            <a:lvl1pPr algn="ctr" defTabSz="685800" rtl="0" eaLnBrk="1" latinLnBrk="0" hangingPunct="1">
              <a:spcBef>
                <a:spcPct val="0"/>
              </a:spcBef>
              <a:buNone/>
              <a:defRPr sz="2700" b="1" kern="1200">
                <a:solidFill>
                  <a:srgbClr val="04314C"/>
                </a:solidFill>
                <a:latin typeface="Verdana" pitchFamily="34" charset="0"/>
                <a:ea typeface="Verdana" pitchFamily="34" charset="0"/>
                <a:cs typeface="Verdana" pitchFamily="34" charset="0"/>
              </a:defRPr>
            </a:lvl1pPr>
          </a:lstStyle>
          <a:p>
            <a:r>
              <a:rPr lang="es-ES" sz="3800" b="0">
                <a:solidFill>
                  <a:schemeClr val="bg1"/>
                </a:solidFill>
                <a:latin typeface="+mj-lt"/>
              </a:rPr>
              <a:t>Resultados de los talleres de necesidades: Anzoátegui</a:t>
            </a:r>
            <a:endParaRPr lang="en-US" sz="3800" b="0">
              <a:solidFill>
                <a:schemeClr val="bg1"/>
              </a:solidFill>
              <a:latin typeface="+mj-lt"/>
            </a:endParaRPr>
          </a:p>
        </p:txBody>
      </p:sp>
      <p:graphicFrame>
        <p:nvGraphicFramePr>
          <p:cNvPr id="20" name="Table 19">
            <a:extLst>
              <a:ext uri="{FF2B5EF4-FFF2-40B4-BE49-F238E27FC236}">
                <a16:creationId xmlns:a16="http://schemas.microsoft.com/office/drawing/2014/main" id="{B34B2FF0-AFC3-4779-B0EE-05FD1B5252FE}"/>
              </a:ext>
            </a:extLst>
          </p:cNvPr>
          <p:cNvGraphicFramePr>
            <a:graphicFrameLocks noGrp="1"/>
          </p:cNvGraphicFramePr>
          <p:nvPr>
            <p:extLst>
              <p:ext uri="{D42A27DB-BD31-4B8C-83A1-F6EECF244321}">
                <p14:modId xmlns:p14="http://schemas.microsoft.com/office/powerpoint/2010/main" val="1769942540"/>
              </p:ext>
            </p:extLst>
          </p:nvPr>
        </p:nvGraphicFramePr>
        <p:xfrm>
          <a:off x="6764246" y="1046271"/>
          <a:ext cx="5237100" cy="5467444"/>
        </p:xfrm>
        <a:graphic>
          <a:graphicData uri="http://schemas.openxmlformats.org/drawingml/2006/table">
            <a:tbl>
              <a:tblPr/>
              <a:tblGrid>
                <a:gridCol w="1208560">
                  <a:extLst>
                    <a:ext uri="{9D8B030D-6E8A-4147-A177-3AD203B41FA5}">
                      <a16:colId xmlns:a16="http://schemas.microsoft.com/office/drawing/2014/main" val="1547297484"/>
                    </a:ext>
                  </a:extLst>
                </a:gridCol>
                <a:gridCol w="805708">
                  <a:extLst>
                    <a:ext uri="{9D8B030D-6E8A-4147-A177-3AD203B41FA5}">
                      <a16:colId xmlns:a16="http://schemas.microsoft.com/office/drawing/2014/main" val="2021953573"/>
                    </a:ext>
                  </a:extLst>
                </a:gridCol>
                <a:gridCol w="805708">
                  <a:extLst>
                    <a:ext uri="{9D8B030D-6E8A-4147-A177-3AD203B41FA5}">
                      <a16:colId xmlns:a16="http://schemas.microsoft.com/office/drawing/2014/main" val="1343852678"/>
                    </a:ext>
                  </a:extLst>
                </a:gridCol>
                <a:gridCol w="805708">
                  <a:extLst>
                    <a:ext uri="{9D8B030D-6E8A-4147-A177-3AD203B41FA5}">
                      <a16:colId xmlns:a16="http://schemas.microsoft.com/office/drawing/2014/main" val="976603912"/>
                    </a:ext>
                  </a:extLst>
                </a:gridCol>
                <a:gridCol w="805708">
                  <a:extLst>
                    <a:ext uri="{9D8B030D-6E8A-4147-A177-3AD203B41FA5}">
                      <a16:colId xmlns:a16="http://schemas.microsoft.com/office/drawing/2014/main" val="492323252"/>
                    </a:ext>
                  </a:extLst>
                </a:gridCol>
                <a:gridCol w="805708">
                  <a:extLst>
                    <a:ext uri="{9D8B030D-6E8A-4147-A177-3AD203B41FA5}">
                      <a16:colId xmlns:a16="http://schemas.microsoft.com/office/drawing/2014/main" val="2175633233"/>
                    </a:ext>
                  </a:extLst>
                </a:gridCol>
              </a:tblGrid>
              <a:tr h="277388">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050" b="1" i="0" u="none" strike="noStrike" err="1">
                          <a:solidFill>
                            <a:srgbClr val="000000"/>
                          </a:solidFill>
                          <a:effectLst/>
                          <a:latin typeface="+mj-lt"/>
                        </a:rPr>
                        <a:t>Ninguno</a:t>
                      </a:r>
                      <a:r>
                        <a:rPr lang="en-US" sz="1050" b="1" i="0" u="none" strike="noStrike">
                          <a:solidFill>
                            <a:srgbClr val="000000"/>
                          </a:solidFill>
                          <a:effectLst/>
                          <a:latin typeface="+mj-lt"/>
                        </a:rPr>
                        <a:t>/ </a:t>
                      </a:r>
                      <a:r>
                        <a:rPr lang="en-US" sz="1050" b="1" i="0" u="none" strike="noStrike" err="1">
                          <a:solidFill>
                            <a:srgbClr val="000000"/>
                          </a:solidFill>
                          <a:effectLst/>
                          <a:latin typeface="+mj-lt"/>
                        </a:rPr>
                        <a:t>Mínimo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Estrés</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Severo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Extremo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050" b="1" i="0" u="none" strike="noStrike" err="1">
                          <a:solidFill>
                            <a:srgbClr val="000000"/>
                          </a:solidFill>
                          <a:effectLst/>
                          <a:latin typeface="+mj-lt"/>
                        </a:rPr>
                        <a:t>Catastrófico</a:t>
                      </a:r>
                      <a:endParaRPr lang="en-US" sz="1050" b="1"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8304079"/>
                  </a:ext>
                </a:extLst>
              </a:tr>
              <a:tr h="155111">
                <a:tc>
                  <a:txBody>
                    <a:bodyPr/>
                    <a:lstStyle/>
                    <a:p>
                      <a:pPr algn="l" fontAlgn="b"/>
                      <a:endParaRPr lang="en-US" sz="1200" b="0" i="0" u="none" strike="noStrike">
                        <a:solidFill>
                          <a:srgbClr val="000000"/>
                        </a:solidFill>
                        <a:effectLst/>
                        <a:latin typeface="+mj-lt"/>
                      </a:endParaRPr>
                    </a:p>
                  </a:txBody>
                  <a:tcPr marL="6350" marR="6350" marT="63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050" b="1" i="0" u="none" strike="noStrike">
                          <a:solidFill>
                            <a:srgbClr val="000000"/>
                          </a:solidFill>
                          <a:effectLst/>
                          <a:latin typeface="+mj-lt"/>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fontAlgn="ctr"/>
                      <a:r>
                        <a:rPr lang="en-US" sz="1050" b="1" i="0" u="none" strike="noStrike">
                          <a:solidFill>
                            <a:srgbClr val="000000"/>
                          </a:solidFill>
                          <a:effectLst/>
                          <a:latin typeface="+mj-lt"/>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fontAlgn="ctr"/>
                      <a:r>
                        <a:rPr lang="en-US" sz="1050" b="1" i="0" u="none" strike="noStrike">
                          <a:solidFill>
                            <a:srgbClr val="000000"/>
                          </a:solidFill>
                          <a:effectLst/>
                          <a:latin typeface="+mj-lt"/>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fontAlgn="ctr"/>
                      <a:r>
                        <a:rPr lang="en-US" sz="1050" b="1" i="0" u="none" strike="noStrike">
                          <a:solidFill>
                            <a:srgbClr val="000000"/>
                          </a:solidFill>
                          <a:effectLst/>
                          <a:latin typeface="+mj-lt"/>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5911"/>
                    </a:solidFill>
                  </a:tcPr>
                </a:tc>
                <a:tc>
                  <a:txBody>
                    <a:bodyPr/>
                    <a:lstStyle/>
                    <a:p>
                      <a:pPr algn="ctr" fontAlgn="ctr"/>
                      <a:r>
                        <a:rPr lang="en-US" sz="1050" b="1" i="0" u="none" strike="noStrike">
                          <a:solidFill>
                            <a:srgbClr val="000000"/>
                          </a:solidFill>
                          <a:effectLst/>
                          <a:latin typeface="+mj-lt"/>
                        </a:rPr>
                        <a:t>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extLst>
                  <a:ext uri="{0D108BD9-81ED-4DB2-BD59-A6C34878D82A}">
                    <a16:rowId xmlns:a16="http://schemas.microsoft.com/office/drawing/2014/main" val="1122034461"/>
                  </a:ext>
                </a:extLst>
              </a:tr>
              <a:tr h="713834">
                <a:tc>
                  <a:txBody>
                    <a:bodyPr/>
                    <a:lstStyle/>
                    <a:p>
                      <a:pPr algn="ctr" fontAlgn="ctr"/>
                      <a:r>
                        <a:rPr lang="es-ES" sz="1000" b="0" i="0" u="none" strike="noStrike">
                          <a:solidFill>
                            <a:srgbClr val="000000"/>
                          </a:solidFill>
                          <a:effectLst/>
                          <a:latin typeface="+mj-lt"/>
                        </a:rPr>
                        <a:t>% de personas que reportan no tener acceso a servicios especializados de protección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45 al 60%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60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71410"/>
                  </a:ext>
                </a:extLst>
              </a:tr>
              <a:tr h="713834">
                <a:tc>
                  <a:txBody>
                    <a:bodyPr/>
                    <a:lstStyle/>
                    <a:p>
                      <a:pPr algn="ctr" fontAlgn="ctr"/>
                      <a:r>
                        <a:rPr lang="es-ES" sz="1000" b="0" i="0" u="none" strike="noStrike">
                          <a:solidFill>
                            <a:srgbClr val="000000"/>
                          </a:solidFill>
                          <a:effectLst/>
                          <a:latin typeface="+mj-lt"/>
                        </a:rPr>
                        <a:t>% de personas en movilidad que reportan necesidades de protección específicas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&lt;20%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20 al 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de 30 al 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de 40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0978858"/>
                  </a:ext>
                </a:extLst>
              </a:tr>
              <a:tr h="713834">
                <a:tc>
                  <a:txBody>
                    <a:bodyPr/>
                    <a:lstStyle/>
                    <a:p>
                      <a:pPr marL="0" algn="ctr" defTabSz="914400" rtl="0" eaLnBrk="1" fontAlgn="ctr" latinLnBrk="0" hangingPunct="1"/>
                      <a:r>
                        <a:rPr lang="es-ES" sz="1000" b="0" i="0" u="none" strike="noStrike" kern="1200">
                          <a:solidFill>
                            <a:srgbClr val="000000"/>
                          </a:solidFill>
                          <a:effectLst/>
                          <a:latin typeface="+mj-lt"/>
                          <a:ea typeface="+mn-ea"/>
                          <a:cs typeface="+mn-cs"/>
                        </a:rPr>
                        <a:t>% de mujeres, adolescentes, niñas y niños que reportan tener acceso a servicios de salud sexual y reproductiva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Más de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50 al 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35 al 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1" i="0" u="none" strike="noStrike" kern="1200">
                          <a:solidFill>
                            <a:srgbClr val="000000"/>
                          </a:solidFill>
                          <a:effectLst/>
                          <a:latin typeface="+mj-lt"/>
                          <a:ea typeface="+mn-ea"/>
                          <a:cs typeface="+mn-cs"/>
                        </a:rPr>
                        <a:t>de 15 al 35%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sz="1100" b="0" i="0" u="none" strike="noStrike" kern="1200">
                          <a:solidFill>
                            <a:srgbClr val="000000"/>
                          </a:solidFill>
                          <a:effectLst/>
                          <a:latin typeface="+mj-lt"/>
                          <a:ea typeface="+mn-ea"/>
                          <a:cs typeface="+mn-cs"/>
                        </a:rPr>
                        <a:t>de 0 al 15%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96385860"/>
                  </a:ext>
                </a:extLst>
              </a:tr>
              <a:tr h="713834">
                <a:tc>
                  <a:txBody>
                    <a:bodyPr/>
                    <a:lstStyle/>
                    <a:p>
                      <a:pPr algn="ctr" fontAlgn="ctr"/>
                      <a:r>
                        <a:rPr lang="es-ES" sz="1000" b="0" i="0" u="none" strike="noStrike">
                          <a:solidFill>
                            <a:srgbClr val="000000"/>
                          </a:solidFill>
                          <a:effectLst/>
                          <a:latin typeface="+mj-lt"/>
                        </a:rPr>
                        <a:t>Disponibilidad de acceso a servicios de protección contra la violencia de género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Por lo menos 4 servicios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3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Hasta 2 </a:t>
                      </a:r>
                      <a:r>
                        <a:rPr lang="en-US" sz="1100" b="0" i="0" u="none" strike="noStrike" err="1">
                          <a:solidFill>
                            <a:srgbClr val="000000"/>
                          </a:solidFill>
                          <a:effectLst/>
                          <a:latin typeface="+mj-lt"/>
                        </a:rPr>
                        <a:t>servicios</a:t>
                      </a:r>
                      <a:r>
                        <a:rPr lang="en-US" sz="1100" b="0" i="0" u="none" strike="noStrike">
                          <a:solidFill>
                            <a:srgbClr val="000000"/>
                          </a:solidFill>
                          <a:effectLst/>
                          <a:latin typeface="+mj-lt"/>
                        </a:rPr>
                        <a:t> </a:t>
                      </a:r>
                      <a:r>
                        <a:rPr lang="en-US" sz="1100" b="0" i="0" u="none" strike="noStrike" err="1">
                          <a:solidFill>
                            <a:srgbClr val="000000"/>
                          </a:solidFill>
                          <a:effectLst/>
                          <a:latin typeface="+mj-lt"/>
                        </a:rPr>
                        <a:t>disponibles</a:t>
                      </a:r>
                      <a:endParaRPr lang="en-US" sz="1100" b="0" i="0" u="none" strike="noStrike">
                        <a:solidFill>
                          <a:srgbClr val="000000"/>
                        </a:solidFill>
                        <a:effectLst/>
                        <a:latin typeface="+mj-lt"/>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Solo 1 </a:t>
                      </a:r>
                      <a:r>
                        <a:rPr lang="en-US" sz="1100" b="1" i="0" u="none" strike="noStrike" err="1">
                          <a:solidFill>
                            <a:srgbClr val="000000"/>
                          </a:solidFill>
                          <a:effectLst/>
                          <a:latin typeface="+mj-lt"/>
                        </a:rPr>
                        <a:t>servicio</a:t>
                      </a:r>
                      <a:r>
                        <a:rPr lang="en-US" sz="1100" b="1" i="0" u="none" strike="noStrike">
                          <a:solidFill>
                            <a:srgbClr val="000000"/>
                          </a:solidFill>
                          <a:effectLst/>
                          <a:latin typeface="+mj-lt"/>
                        </a:rPr>
                        <a:t> disponible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No hay servicios de VbG disponibles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61781762"/>
                  </a:ext>
                </a:extLst>
              </a:tr>
              <a:tr h="713834">
                <a:tc>
                  <a:txBody>
                    <a:bodyPr/>
                    <a:lstStyle/>
                    <a:p>
                      <a:pPr algn="ctr" fontAlgn="ctr"/>
                      <a:r>
                        <a:rPr lang="es-ES" sz="1000" b="0" i="0" u="none" strike="noStrike">
                          <a:solidFill>
                            <a:srgbClr val="000000"/>
                          </a:solidFill>
                          <a:effectLst/>
                          <a:latin typeface="+mj-lt"/>
                        </a:rPr>
                        <a:t>Nivel de gravedad de la problemática de NNA no acompañados y separados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Necesidades cubiertas y alta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Alta capacidad de respuesta pero algunas necesidades sin cubrir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Algunas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1" i="0" u="none" strike="noStrike">
                          <a:solidFill>
                            <a:srgbClr val="000000"/>
                          </a:solidFill>
                          <a:effectLst/>
                          <a:latin typeface="+mj-lt"/>
                        </a:rPr>
                        <a:t>Muchas necesidades no cubiertas y baja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S" sz="1100" b="0" i="0" u="none" strike="noStrike">
                          <a:solidFill>
                            <a:srgbClr val="000000"/>
                          </a:solidFill>
                          <a:effectLst/>
                          <a:latin typeface="+mj-lt"/>
                        </a:rPr>
                        <a:t>Muchas necesidades no cubiertas y nula capacidad de respuesta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9463814"/>
                  </a:ext>
                </a:extLst>
              </a:tr>
              <a:tr h="713834">
                <a:tc>
                  <a:txBody>
                    <a:bodyPr/>
                    <a:lstStyle/>
                    <a:p>
                      <a:pPr algn="ctr" fontAlgn="ctr"/>
                      <a:r>
                        <a:rPr lang="es-ES" sz="1000" b="0" i="0" u="none" strike="noStrike">
                          <a:solidFill>
                            <a:srgbClr val="000000"/>
                          </a:solidFill>
                          <a:effectLst/>
                          <a:latin typeface="+mj-lt"/>
                        </a:rPr>
                        <a:t>% de municipios que en los últimos 6 meses se han sido afectados por violencia de</a:t>
                      </a:r>
                    </a:p>
                    <a:p>
                      <a:pPr algn="ctr" fontAlgn="ctr"/>
                      <a:r>
                        <a:rPr lang="es-ES" sz="1000" b="0" i="0" u="none" strike="noStrike">
                          <a:solidFill>
                            <a:srgbClr val="000000"/>
                          </a:solidFill>
                          <a:effectLst/>
                          <a:latin typeface="+mj-lt"/>
                        </a:rPr>
                        <a:t>grupos armados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10-30%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i="0" u="none" strike="noStrike">
                          <a:solidFill>
                            <a:srgbClr val="000000"/>
                          </a:solidFill>
                          <a:effectLst/>
                          <a:latin typeface="+mj-lt"/>
                        </a:rPr>
                        <a:t>30-50%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i="0" u="none" strike="noStrike">
                          <a:solidFill>
                            <a:srgbClr val="000000"/>
                          </a:solidFill>
                          <a:effectLst/>
                          <a:latin typeface="+mj-lt"/>
                        </a:rPr>
                        <a:t>&gt;50%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4302418"/>
                  </a:ext>
                </a:extLst>
              </a:tr>
            </a:tbl>
          </a:graphicData>
        </a:graphic>
      </p:graphicFrame>
      <p:sp>
        <p:nvSpPr>
          <p:cNvPr id="21" name="Oval 20">
            <a:extLst>
              <a:ext uri="{FF2B5EF4-FFF2-40B4-BE49-F238E27FC236}">
                <a16:creationId xmlns:a16="http://schemas.microsoft.com/office/drawing/2014/main" id="{DB179B1C-C289-48E5-AFB3-127A9CF3888F}"/>
              </a:ext>
            </a:extLst>
          </p:cNvPr>
          <p:cNvSpPr/>
          <p:nvPr/>
        </p:nvSpPr>
        <p:spPr>
          <a:xfrm>
            <a:off x="10458617" y="160469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E5D9DFA3-6FAD-47D7-A3A6-4D4D5B4102AB}"/>
              </a:ext>
            </a:extLst>
          </p:cNvPr>
          <p:cNvSpPr/>
          <p:nvPr/>
        </p:nvSpPr>
        <p:spPr>
          <a:xfrm>
            <a:off x="10449092" y="236669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27BAD61B-BF3E-4A0F-B500-818105FF23A4}"/>
              </a:ext>
            </a:extLst>
          </p:cNvPr>
          <p:cNvSpPr/>
          <p:nvPr/>
        </p:nvSpPr>
        <p:spPr>
          <a:xfrm>
            <a:off x="10458617" y="3242753"/>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5020DDFF-9A8D-45E1-AC57-35EB9D2FB693}"/>
              </a:ext>
            </a:extLst>
          </p:cNvPr>
          <p:cNvSpPr/>
          <p:nvPr/>
        </p:nvSpPr>
        <p:spPr>
          <a:xfrm>
            <a:off x="10458617" y="4036029"/>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Oval 14">
            <a:extLst>
              <a:ext uri="{FF2B5EF4-FFF2-40B4-BE49-F238E27FC236}">
                <a16:creationId xmlns:a16="http://schemas.microsoft.com/office/drawing/2014/main" id="{D49793BD-89C2-4B17-B113-334301A6C57B}"/>
              </a:ext>
            </a:extLst>
          </p:cNvPr>
          <p:cNvSpPr/>
          <p:nvPr/>
        </p:nvSpPr>
        <p:spPr>
          <a:xfrm>
            <a:off x="10458617" y="4878234"/>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08E774EE-F7E5-45E8-946F-49ECE4686726}"/>
              </a:ext>
            </a:extLst>
          </p:cNvPr>
          <p:cNvSpPr/>
          <p:nvPr/>
        </p:nvSpPr>
        <p:spPr>
          <a:xfrm>
            <a:off x="10458617" y="5787114"/>
            <a:ext cx="685800" cy="685800"/>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65442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B050D803BE034CBEAE477B239A7EDF" ma:contentTypeVersion="13" ma:contentTypeDescription="Create a new document." ma:contentTypeScope="" ma:versionID="fa138bcb0a03c36086d056ad747f82ee">
  <xsd:schema xmlns:xsd="http://www.w3.org/2001/XMLSchema" xmlns:xs="http://www.w3.org/2001/XMLSchema" xmlns:p="http://schemas.microsoft.com/office/2006/metadata/properties" xmlns:ns2="f9c27809-4287-4089-b372-ed66d4ae5532" xmlns:ns3="a7a6521e-3bb8-4ccc-a7e1-cb34b7e3d81d" targetNamespace="http://schemas.microsoft.com/office/2006/metadata/properties" ma:root="true" ma:fieldsID="862c9b202640aeb09427d78e1e51d97b" ns2:_="" ns3:_="">
    <xsd:import namespace="f9c27809-4287-4089-b372-ed66d4ae5532"/>
    <xsd:import namespace="a7a6521e-3bb8-4ccc-a7e1-cb34b7e3d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27809-4287-4089-b372-ed66d4ae5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6521e-3bb8-4ccc-a7e1-cb34b7e3d81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F62F1C-1FB7-4F1D-9C27-C37D5E60B904}">
  <ds:schemaRefs>
    <ds:schemaRef ds:uri="http://purl.org/dc/dcmitype/"/>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fc2a8831-669a-44a4-8f11-654741d6445f"/>
    <ds:schemaRef ds:uri="c66cead8-f642-442a-92a5-bec179212da2"/>
  </ds:schemaRefs>
</ds:datastoreItem>
</file>

<file path=customXml/itemProps2.xml><?xml version="1.0" encoding="utf-8"?>
<ds:datastoreItem xmlns:ds="http://schemas.openxmlformats.org/officeDocument/2006/customXml" ds:itemID="{88EBBCA6-DA53-4E8B-8709-F1F3B6EF1C36}"/>
</file>

<file path=customXml/itemProps3.xml><?xml version="1.0" encoding="utf-8"?>
<ds:datastoreItem xmlns:ds="http://schemas.openxmlformats.org/officeDocument/2006/customXml" ds:itemID="{4E0B31F3-911B-4BD6-B1A4-B5A94E5DE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TotalTime>
  <Words>2765</Words>
  <Application>Microsoft Office PowerPoint</Application>
  <PresentationFormat>Widescreen</PresentationFormat>
  <Paragraphs>531</Paragraphs>
  <Slides>15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OCHA Icons Unbounded</vt:lpstr>
      <vt:lpstr>Roboto</vt:lpstr>
      <vt:lpstr>Roboto Slab</vt:lpstr>
      <vt:lpstr>Times New Roman</vt:lpstr>
      <vt:lpstr>Verdana</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Welch</dc:creator>
  <cp:lastModifiedBy>Cecile</cp:lastModifiedBy>
  <cp:revision>1</cp:revision>
  <cp:lastPrinted>2021-10-22T14:58:13Z</cp:lastPrinted>
  <dcterms:created xsi:type="dcterms:W3CDTF">2021-10-21T13:02:16Z</dcterms:created>
  <dcterms:modified xsi:type="dcterms:W3CDTF">2022-05-04T13:56:45Z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0x0101008BB050D803BE034CBEAE477B239A7EDF</vt:lpwstr>
  </property>
</Properties>
</file>